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1.xml" ContentType="application/vnd.openxmlformats-officedocument.drawingml.diagramData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72" r:id="rId3"/>
    <p:sldId id="283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64" r:id="rId15"/>
  </p:sldIdLst>
  <p:sldSz cx="9144000" cy="6858000" type="screen4x3"/>
  <p:notesSz cx="6858000" cy="9144000"/>
  <p:embeddedFontLst>
    <p:embeddedFont>
      <p:font typeface="Trebuchet MS" pitchFamily="34" charset="0"/>
      <p:regular r:id="rId17"/>
      <p:bold r:id="rId18"/>
      <p:italic r:id="rId19"/>
      <p:boldItalic r:id="rId20"/>
    </p:embeddedFont>
    <p:embeddedFont>
      <p:font typeface="Georgia" pitchFamily="18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Brush Script MT" pitchFamily="66" charset="0"/>
      <p:italic r:id="rId29"/>
    </p:embeddedFont>
    <p:embeddedFont>
      <p:font typeface="Helvetica Neue" charset="0"/>
      <p:regular r:id="rId30"/>
      <p:bold r:id="rId31"/>
      <p:italic r:id="rId32"/>
      <p:boldItalic r:id="rId33"/>
    </p:embeddedFont>
    <p:embeddedFont>
      <p:font typeface="Eras Bold ITC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image" Target="../media/image7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14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435CF-5ED4-477D-AE94-A24C57F57604}" type="doc">
      <dgm:prSet loTypeId="urn:microsoft.com/office/officeart/2005/8/layout/vList4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1BD7F27D-8049-495F-841D-3F13A1E34981}">
      <dgm:prSet custT="1"/>
      <dgm:spPr/>
      <dgm:t>
        <a:bodyPr/>
        <a:lstStyle/>
        <a:p>
          <a:pPr algn="l"/>
          <a:r>
            <a:rPr lang="en-GB" sz="2400" dirty="0" smtClean="0">
              <a:latin typeface="Georgia"/>
              <a:ea typeface="Georgia"/>
              <a:cs typeface="Georgia"/>
              <a:sym typeface="Georgia"/>
            </a:rPr>
            <a:t>exploring </a:t>
          </a:r>
          <a:r>
            <a:rPr lang="en-GB" sz="3600" b="0" dirty="0" smtClean="0">
              <a:latin typeface="Eras Bold ITC" pitchFamily="34" charset="0"/>
              <a:ea typeface="Georgia"/>
              <a:cs typeface="Georgia"/>
              <a:sym typeface="Georgia"/>
            </a:rPr>
            <a:t>farm</a:t>
          </a:r>
          <a:r>
            <a:rPr lang="en-GB" sz="3600" b="0" dirty="0" smtClean="0">
              <a:latin typeface="Georgia"/>
              <a:ea typeface="Georgia"/>
              <a:cs typeface="Georgia"/>
              <a:sym typeface="Georgia"/>
            </a:rPr>
            <a:t>-</a:t>
          </a:r>
          <a:r>
            <a:rPr lang="en-GB" sz="2400" dirty="0" smtClean="0">
              <a:latin typeface="Georgia"/>
              <a:ea typeface="Georgia"/>
              <a:cs typeface="Georgia"/>
              <a:sym typeface="Georgia"/>
            </a:rPr>
            <a:t>to-market possibilities</a:t>
          </a:r>
          <a:endParaRPr lang="en-GB" sz="2400" dirty="0"/>
        </a:p>
      </dgm:t>
    </dgm:pt>
    <dgm:pt modelId="{A517140E-3035-4F26-958B-E19A1C47AB5B}" type="parTrans" cxnId="{B80BBD35-0EB0-4C5B-9915-53ABD2353D45}">
      <dgm:prSet/>
      <dgm:spPr/>
      <dgm:t>
        <a:bodyPr/>
        <a:lstStyle/>
        <a:p>
          <a:endParaRPr lang="en-GB"/>
        </a:p>
      </dgm:t>
    </dgm:pt>
    <dgm:pt modelId="{2BE7202E-BD46-47F5-BAAC-8B05A768B6CD}" type="sibTrans" cxnId="{B80BBD35-0EB0-4C5B-9915-53ABD2353D45}">
      <dgm:prSet/>
      <dgm:spPr/>
      <dgm:t>
        <a:bodyPr/>
        <a:lstStyle/>
        <a:p>
          <a:endParaRPr lang="en-GB"/>
        </a:p>
      </dgm:t>
    </dgm:pt>
    <dgm:pt modelId="{4688BD21-3720-4BBC-B461-A1B3342B4D88}">
      <dgm:prSet custT="1"/>
      <dgm:spPr/>
      <dgm:t>
        <a:bodyPr/>
        <a:lstStyle/>
        <a:p>
          <a:r>
            <a:rPr lang="en-GB" sz="2000" dirty="0" smtClean="0">
              <a:latin typeface="Georgia"/>
              <a:ea typeface="Georgia"/>
              <a:cs typeface="Georgia"/>
              <a:sym typeface="Georgia"/>
            </a:rPr>
            <a:t>There is a growing </a:t>
          </a:r>
          <a:r>
            <a:rPr lang="en-GB" sz="2800" dirty="0" smtClean="0">
              <a:latin typeface="Eras Bold ITC" pitchFamily="34" charset="0"/>
              <a:ea typeface="Georgia"/>
              <a:cs typeface="Georgia"/>
              <a:sym typeface="Georgia"/>
            </a:rPr>
            <a:t>D</a:t>
          </a:r>
          <a:r>
            <a:rPr lang="en-GB" sz="2800" b="0" i="1" u="none" dirty="0" smtClean="0">
              <a:latin typeface="Eras Bold ITC" pitchFamily="34" charset="0"/>
              <a:ea typeface="Georgia"/>
              <a:cs typeface="Georgia"/>
              <a:sym typeface="Georgia"/>
            </a:rPr>
            <a:t>emand</a:t>
          </a:r>
          <a:r>
            <a:rPr lang="en-GB" sz="2000" dirty="0" smtClean="0">
              <a:latin typeface="Eras Bold ITC" pitchFamily="34" charset="0"/>
              <a:ea typeface="Georgia"/>
              <a:cs typeface="Georgia"/>
              <a:sym typeface="Georgia"/>
            </a:rPr>
            <a:t> </a:t>
          </a:r>
          <a:r>
            <a:rPr lang="en-GB" sz="2000" dirty="0" smtClean="0">
              <a:latin typeface="Georgia"/>
              <a:ea typeface="Georgia"/>
              <a:cs typeface="Georgia"/>
              <a:sym typeface="Georgia"/>
            </a:rPr>
            <a:t>for the fresh, clean Food</a:t>
          </a:r>
          <a:endParaRPr lang="en-GB" sz="2000" dirty="0"/>
        </a:p>
      </dgm:t>
    </dgm:pt>
    <dgm:pt modelId="{948FB2C2-CECF-448D-900E-ED77B56F7ECB}" type="parTrans" cxnId="{B04DB0F9-B4CA-410F-BA0C-F50E9CC50CA5}">
      <dgm:prSet/>
      <dgm:spPr/>
      <dgm:t>
        <a:bodyPr/>
        <a:lstStyle/>
        <a:p>
          <a:endParaRPr lang="en-GB"/>
        </a:p>
      </dgm:t>
    </dgm:pt>
    <dgm:pt modelId="{A1A98DA7-7C7D-4B49-800B-A553FBF919EE}" type="sibTrans" cxnId="{B04DB0F9-B4CA-410F-BA0C-F50E9CC50CA5}">
      <dgm:prSet/>
      <dgm:spPr/>
      <dgm:t>
        <a:bodyPr/>
        <a:lstStyle/>
        <a:p>
          <a:endParaRPr lang="en-GB"/>
        </a:p>
      </dgm:t>
    </dgm:pt>
    <dgm:pt modelId="{653B393F-7716-4FA7-B86E-33E6DC2DE6E9}">
      <dgm:prSet custT="1"/>
      <dgm:spPr/>
      <dgm:t>
        <a:bodyPr/>
        <a:lstStyle/>
        <a:p>
          <a:r>
            <a:rPr lang="en-GB" sz="2400" dirty="0" smtClean="0">
              <a:latin typeface="Georgia"/>
              <a:ea typeface="Georgia"/>
              <a:cs typeface="Georgia"/>
              <a:sym typeface="Georgia"/>
            </a:rPr>
            <a:t>practices to </a:t>
          </a:r>
          <a:r>
            <a:rPr lang="en-GB" sz="3600" dirty="0" smtClean="0">
              <a:latin typeface="Eras Bold ITC" pitchFamily="34" charset="0"/>
              <a:ea typeface="Georgia"/>
              <a:cs typeface="Georgia"/>
              <a:sym typeface="Georgia"/>
            </a:rPr>
            <a:t>finance</a:t>
          </a:r>
          <a:r>
            <a:rPr lang="en-GB" sz="3600" dirty="0" smtClean="0">
              <a:latin typeface="Georgia"/>
              <a:ea typeface="Georgia"/>
              <a:cs typeface="Georgia"/>
              <a:sym typeface="Georgia"/>
            </a:rPr>
            <a:t> </a:t>
          </a:r>
          <a:r>
            <a:rPr lang="en-GB" sz="2400" dirty="0" smtClean="0">
              <a:latin typeface="Georgia"/>
              <a:ea typeface="Georgia"/>
              <a:cs typeface="Georgia"/>
              <a:sym typeface="Georgia"/>
            </a:rPr>
            <a:t>and structure</a:t>
          </a:r>
          <a:endParaRPr lang="en-GB" sz="2400" dirty="0"/>
        </a:p>
      </dgm:t>
    </dgm:pt>
    <dgm:pt modelId="{DC0AA13D-69F7-4D1B-86C0-FE1788DFB908}" type="parTrans" cxnId="{DCC84E75-7F45-485C-BB85-E8B947A97686}">
      <dgm:prSet/>
      <dgm:spPr/>
      <dgm:t>
        <a:bodyPr/>
        <a:lstStyle/>
        <a:p>
          <a:endParaRPr lang="en-GB"/>
        </a:p>
      </dgm:t>
    </dgm:pt>
    <dgm:pt modelId="{4AD0DC3E-0B08-473B-BE6F-F8010E4A3CA5}" type="sibTrans" cxnId="{DCC84E75-7F45-485C-BB85-E8B947A97686}">
      <dgm:prSet/>
      <dgm:spPr/>
      <dgm:t>
        <a:bodyPr/>
        <a:lstStyle/>
        <a:p>
          <a:endParaRPr lang="en-GB"/>
        </a:p>
      </dgm:t>
    </dgm:pt>
    <dgm:pt modelId="{FF428F90-5C16-488F-B81A-B2674961A5B1}" type="pres">
      <dgm:prSet presAssocID="{381435CF-5ED4-477D-AE94-A24C57F57604}" presName="linear" presStyleCnt="0">
        <dgm:presLayoutVars>
          <dgm:dir/>
          <dgm:resizeHandles val="exact"/>
        </dgm:presLayoutVars>
      </dgm:prSet>
      <dgm:spPr/>
    </dgm:pt>
    <dgm:pt modelId="{5F5D6425-4675-43CF-84C8-91ACFDCF4D30}" type="pres">
      <dgm:prSet presAssocID="{4688BD21-3720-4BBC-B461-A1B3342B4D88}" presName="comp" presStyleCnt="0"/>
      <dgm:spPr/>
    </dgm:pt>
    <dgm:pt modelId="{24022648-D9CC-4CA8-A9C4-6154DCABFD98}" type="pres">
      <dgm:prSet presAssocID="{4688BD21-3720-4BBC-B461-A1B3342B4D88}" presName="box" presStyleLbl="node1" presStyleIdx="0" presStyleCnt="3" custLinFactNeighborY="995"/>
      <dgm:spPr/>
      <dgm:t>
        <a:bodyPr/>
        <a:lstStyle/>
        <a:p>
          <a:endParaRPr lang="en-GB"/>
        </a:p>
      </dgm:t>
    </dgm:pt>
    <dgm:pt modelId="{F0B837F9-1800-40CE-9B31-0F4D109C4134}" type="pres">
      <dgm:prSet presAssocID="{4688BD21-3720-4BBC-B461-A1B3342B4D88}" presName="img" presStyleLbl="fgImgPlace1" presStyleIdx="0" presStyleCnt="3" custScaleY="104777" custLinFactNeighborX="-6391" custLinFactNeighborY="-1220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99BD0FC-3228-4833-AB02-90CD7AABD17E}" type="pres">
      <dgm:prSet presAssocID="{4688BD21-3720-4BBC-B461-A1B3342B4D8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98B3FE-C469-4514-9670-CA1470473796}" type="pres">
      <dgm:prSet presAssocID="{A1A98DA7-7C7D-4B49-800B-A553FBF919EE}" presName="spacer" presStyleCnt="0"/>
      <dgm:spPr/>
    </dgm:pt>
    <dgm:pt modelId="{922E30E2-CB06-429D-B3A8-459B340A6E2E}" type="pres">
      <dgm:prSet presAssocID="{1BD7F27D-8049-495F-841D-3F13A1E34981}" presName="comp" presStyleCnt="0"/>
      <dgm:spPr/>
    </dgm:pt>
    <dgm:pt modelId="{BEBB8909-45C4-4567-91C9-A389B9AE482F}" type="pres">
      <dgm:prSet presAssocID="{1BD7F27D-8049-495F-841D-3F13A1E34981}" presName="box" presStyleLbl="node1" presStyleIdx="1" presStyleCnt="3"/>
      <dgm:spPr/>
      <dgm:t>
        <a:bodyPr/>
        <a:lstStyle/>
        <a:p>
          <a:endParaRPr lang="en-GB"/>
        </a:p>
      </dgm:t>
    </dgm:pt>
    <dgm:pt modelId="{1CFDFF74-9898-41BD-98A0-C753C7CE1071}" type="pres">
      <dgm:prSet presAssocID="{1BD7F27D-8049-495F-841D-3F13A1E34981}" presName="img" presStyleLbl="fgImgPlace1" presStyleIdx="1" presStyleCnt="3" custLinFactNeighborX="-6391" custLinFactNeighborY="-627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84592B1-802C-43B9-B271-41F9489800DD}" type="pres">
      <dgm:prSet presAssocID="{1BD7F27D-8049-495F-841D-3F13A1E3498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124AAA-86A2-4CD5-A4DB-502FD1352401}" type="pres">
      <dgm:prSet presAssocID="{2BE7202E-BD46-47F5-BAAC-8B05A768B6CD}" presName="spacer" presStyleCnt="0"/>
      <dgm:spPr/>
    </dgm:pt>
    <dgm:pt modelId="{03E9678D-9897-409E-80A4-8186A6C316EB}" type="pres">
      <dgm:prSet presAssocID="{653B393F-7716-4FA7-B86E-33E6DC2DE6E9}" presName="comp" presStyleCnt="0"/>
      <dgm:spPr/>
    </dgm:pt>
    <dgm:pt modelId="{65C4EA2D-3E3E-41FB-B094-15EE548486DD}" type="pres">
      <dgm:prSet presAssocID="{653B393F-7716-4FA7-B86E-33E6DC2DE6E9}" presName="box" presStyleLbl="node1" presStyleIdx="2" presStyleCnt="3"/>
      <dgm:spPr/>
      <dgm:t>
        <a:bodyPr/>
        <a:lstStyle/>
        <a:p>
          <a:endParaRPr lang="en-GB"/>
        </a:p>
      </dgm:t>
    </dgm:pt>
    <dgm:pt modelId="{6F53F3B3-B069-48ED-BC88-4A0688DDF917}" type="pres">
      <dgm:prSet presAssocID="{653B393F-7716-4FA7-B86E-33E6DC2DE6E9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4840D31-1EE7-474E-B01F-6B3FE87EEBF8}" type="pres">
      <dgm:prSet presAssocID="{653B393F-7716-4FA7-B86E-33E6DC2DE6E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CD2956A-539E-496D-9B89-BD657EDA02D7}" type="presOf" srcId="{1BD7F27D-8049-495F-841D-3F13A1E34981}" destId="{BEBB8909-45C4-4567-91C9-A389B9AE482F}" srcOrd="0" destOrd="0" presId="urn:microsoft.com/office/officeart/2005/8/layout/vList4"/>
    <dgm:cxn modelId="{AB468281-4BBC-4B1B-B95B-0E085528F304}" type="presOf" srcId="{653B393F-7716-4FA7-B86E-33E6DC2DE6E9}" destId="{65C4EA2D-3E3E-41FB-B094-15EE548486DD}" srcOrd="0" destOrd="0" presId="urn:microsoft.com/office/officeart/2005/8/layout/vList4"/>
    <dgm:cxn modelId="{A6750048-9B6C-49AE-86B7-8A3E78215CFE}" type="presOf" srcId="{653B393F-7716-4FA7-B86E-33E6DC2DE6E9}" destId="{24840D31-1EE7-474E-B01F-6B3FE87EEBF8}" srcOrd="1" destOrd="0" presId="urn:microsoft.com/office/officeart/2005/8/layout/vList4"/>
    <dgm:cxn modelId="{4A8C91BD-5D66-43CD-A215-9328D84DC9A3}" type="presOf" srcId="{1BD7F27D-8049-495F-841D-3F13A1E34981}" destId="{784592B1-802C-43B9-B271-41F9489800DD}" srcOrd="1" destOrd="0" presId="urn:microsoft.com/office/officeart/2005/8/layout/vList4"/>
    <dgm:cxn modelId="{B80BBD35-0EB0-4C5B-9915-53ABD2353D45}" srcId="{381435CF-5ED4-477D-AE94-A24C57F57604}" destId="{1BD7F27D-8049-495F-841D-3F13A1E34981}" srcOrd="1" destOrd="0" parTransId="{A517140E-3035-4F26-958B-E19A1C47AB5B}" sibTransId="{2BE7202E-BD46-47F5-BAAC-8B05A768B6CD}"/>
    <dgm:cxn modelId="{87D4278E-1FCD-45FE-B831-6F04336A3296}" type="presOf" srcId="{4688BD21-3720-4BBC-B461-A1B3342B4D88}" destId="{24022648-D9CC-4CA8-A9C4-6154DCABFD98}" srcOrd="0" destOrd="0" presId="urn:microsoft.com/office/officeart/2005/8/layout/vList4"/>
    <dgm:cxn modelId="{B04DB0F9-B4CA-410F-BA0C-F50E9CC50CA5}" srcId="{381435CF-5ED4-477D-AE94-A24C57F57604}" destId="{4688BD21-3720-4BBC-B461-A1B3342B4D88}" srcOrd="0" destOrd="0" parTransId="{948FB2C2-CECF-448D-900E-ED77B56F7ECB}" sibTransId="{A1A98DA7-7C7D-4B49-800B-A553FBF919EE}"/>
    <dgm:cxn modelId="{5FA54849-9394-4180-BEDF-FF37E3BE1268}" type="presOf" srcId="{381435CF-5ED4-477D-AE94-A24C57F57604}" destId="{FF428F90-5C16-488F-B81A-B2674961A5B1}" srcOrd="0" destOrd="0" presId="urn:microsoft.com/office/officeart/2005/8/layout/vList4"/>
    <dgm:cxn modelId="{DCC84E75-7F45-485C-BB85-E8B947A97686}" srcId="{381435CF-5ED4-477D-AE94-A24C57F57604}" destId="{653B393F-7716-4FA7-B86E-33E6DC2DE6E9}" srcOrd="2" destOrd="0" parTransId="{DC0AA13D-69F7-4D1B-86C0-FE1788DFB908}" sibTransId="{4AD0DC3E-0B08-473B-BE6F-F8010E4A3CA5}"/>
    <dgm:cxn modelId="{BF7E6521-18A7-4EA5-ADB9-ABB2E11B3C95}" type="presOf" srcId="{4688BD21-3720-4BBC-B461-A1B3342B4D88}" destId="{399BD0FC-3228-4833-AB02-90CD7AABD17E}" srcOrd="1" destOrd="0" presId="urn:microsoft.com/office/officeart/2005/8/layout/vList4"/>
    <dgm:cxn modelId="{68BEB85F-CDF6-4AD9-AB37-2ED3F5CA803B}" type="presParOf" srcId="{FF428F90-5C16-488F-B81A-B2674961A5B1}" destId="{5F5D6425-4675-43CF-84C8-91ACFDCF4D30}" srcOrd="0" destOrd="0" presId="urn:microsoft.com/office/officeart/2005/8/layout/vList4"/>
    <dgm:cxn modelId="{0F949EEB-0AA0-4208-BF40-F50B15D2B760}" type="presParOf" srcId="{5F5D6425-4675-43CF-84C8-91ACFDCF4D30}" destId="{24022648-D9CC-4CA8-A9C4-6154DCABFD98}" srcOrd="0" destOrd="0" presId="urn:microsoft.com/office/officeart/2005/8/layout/vList4"/>
    <dgm:cxn modelId="{7151574C-0DC0-40AC-880B-D1BB615DE18B}" type="presParOf" srcId="{5F5D6425-4675-43CF-84C8-91ACFDCF4D30}" destId="{F0B837F9-1800-40CE-9B31-0F4D109C4134}" srcOrd="1" destOrd="0" presId="urn:microsoft.com/office/officeart/2005/8/layout/vList4"/>
    <dgm:cxn modelId="{D0FE4F94-ED9E-477E-8F1C-BC2764F69D9B}" type="presParOf" srcId="{5F5D6425-4675-43CF-84C8-91ACFDCF4D30}" destId="{399BD0FC-3228-4833-AB02-90CD7AABD17E}" srcOrd="2" destOrd="0" presId="urn:microsoft.com/office/officeart/2005/8/layout/vList4"/>
    <dgm:cxn modelId="{2B8C6043-9389-4FEF-9D25-0C3FE7EBA8C3}" type="presParOf" srcId="{FF428F90-5C16-488F-B81A-B2674961A5B1}" destId="{2C98B3FE-C469-4514-9670-CA1470473796}" srcOrd="1" destOrd="0" presId="urn:microsoft.com/office/officeart/2005/8/layout/vList4"/>
    <dgm:cxn modelId="{95FCDC2F-F37D-419A-9578-703EAE8B3FB1}" type="presParOf" srcId="{FF428F90-5C16-488F-B81A-B2674961A5B1}" destId="{922E30E2-CB06-429D-B3A8-459B340A6E2E}" srcOrd="2" destOrd="0" presId="urn:microsoft.com/office/officeart/2005/8/layout/vList4"/>
    <dgm:cxn modelId="{CBE693E5-3A5D-45A5-994B-2EE24B77BA6C}" type="presParOf" srcId="{922E30E2-CB06-429D-B3A8-459B340A6E2E}" destId="{BEBB8909-45C4-4567-91C9-A389B9AE482F}" srcOrd="0" destOrd="0" presId="urn:microsoft.com/office/officeart/2005/8/layout/vList4"/>
    <dgm:cxn modelId="{CB3DA1F1-67ED-4E83-8500-84937875FAF0}" type="presParOf" srcId="{922E30E2-CB06-429D-B3A8-459B340A6E2E}" destId="{1CFDFF74-9898-41BD-98A0-C753C7CE1071}" srcOrd="1" destOrd="0" presId="urn:microsoft.com/office/officeart/2005/8/layout/vList4"/>
    <dgm:cxn modelId="{D60963DF-CE35-4C36-8CF9-2BDECA95A230}" type="presParOf" srcId="{922E30E2-CB06-429D-B3A8-459B340A6E2E}" destId="{784592B1-802C-43B9-B271-41F9489800DD}" srcOrd="2" destOrd="0" presId="urn:microsoft.com/office/officeart/2005/8/layout/vList4"/>
    <dgm:cxn modelId="{8DC7356D-69C2-4917-94A2-9D378D081D9F}" type="presParOf" srcId="{FF428F90-5C16-488F-B81A-B2674961A5B1}" destId="{C2124AAA-86A2-4CD5-A4DB-502FD1352401}" srcOrd="3" destOrd="0" presId="urn:microsoft.com/office/officeart/2005/8/layout/vList4"/>
    <dgm:cxn modelId="{870BC482-D6BD-4DE0-9F46-5AA322DF549D}" type="presParOf" srcId="{FF428F90-5C16-488F-B81A-B2674961A5B1}" destId="{03E9678D-9897-409E-80A4-8186A6C316EB}" srcOrd="4" destOrd="0" presId="urn:microsoft.com/office/officeart/2005/8/layout/vList4"/>
    <dgm:cxn modelId="{AAE2F6CF-E06A-40C5-8468-461EDB18761A}" type="presParOf" srcId="{03E9678D-9897-409E-80A4-8186A6C316EB}" destId="{65C4EA2D-3E3E-41FB-B094-15EE548486DD}" srcOrd="0" destOrd="0" presId="urn:microsoft.com/office/officeart/2005/8/layout/vList4"/>
    <dgm:cxn modelId="{52A5B1A9-3E98-41B7-BB0C-14FBFE6B5DB8}" type="presParOf" srcId="{03E9678D-9897-409E-80A4-8186A6C316EB}" destId="{6F53F3B3-B069-48ED-BC88-4A0688DDF917}" srcOrd="1" destOrd="0" presId="urn:microsoft.com/office/officeart/2005/8/layout/vList4"/>
    <dgm:cxn modelId="{937703E6-FE22-4985-95D6-E4169FBE4AF7}" type="presParOf" srcId="{03E9678D-9897-409E-80A4-8186A6C316EB}" destId="{24840D31-1EE7-474E-B01F-6B3FE87EEBF8}" srcOrd="2" destOrd="0" presId="urn:microsoft.com/office/officeart/2005/8/layout/vList4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1CD901C-7E9B-4683-A7C4-09C50051EED6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A053CE41-1131-436E-8CB9-14BE6952631C}">
      <dgm:prSet phldrT="[Text]" custT="1"/>
      <dgm:spPr/>
      <dgm:t>
        <a:bodyPr/>
        <a:lstStyle/>
        <a:p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Offer More-</a:t>
          </a:r>
          <a:r>
            <a:rPr lang="en-GB" sz="32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Expensive</a:t>
          </a:r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Items</a:t>
          </a:r>
        </a:p>
      </dgm:t>
    </dgm:pt>
    <dgm:pt modelId="{BF3225C3-8AF6-47BA-AEE0-D30D2EE5B3D6}" type="parTrans" cxnId="{05C92A83-784A-42E5-84AD-1E330D468CD0}">
      <dgm:prSet/>
      <dgm:spPr/>
      <dgm:t>
        <a:bodyPr/>
        <a:lstStyle/>
        <a:p>
          <a:endParaRPr lang="en-GB"/>
        </a:p>
      </dgm:t>
    </dgm:pt>
    <dgm:pt modelId="{0E8DDC93-A718-40DD-B1BA-7DB8AFE23EB9}" type="sibTrans" cxnId="{05C92A83-784A-42E5-84AD-1E330D468CD0}">
      <dgm:prSet/>
      <dgm:spPr/>
      <dgm:t>
        <a:bodyPr/>
        <a:lstStyle/>
        <a:p>
          <a:endParaRPr lang="en-GB"/>
        </a:p>
      </dgm:t>
    </dgm:pt>
    <dgm:pt modelId="{B2F8EDD1-7B61-4383-AB85-A00AC74FCE8B}">
      <dgm:prSet phldrT="[Text]" custT="1"/>
      <dgm:spPr/>
      <dgm:t>
        <a:bodyPr/>
        <a:lstStyle/>
        <a:p>
          <a:pPr rtl="0"/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Make </a:t>
          </a:r>
          <a:r>
            <a:rPr lang="en-GB" sz="28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Suggestions</a:t>
          </a:r>
          <a:endParaRPr lang="en-GB" sz="2800" dirty="0">
            <a:latin typeface="Eras Bold ITC" pitchFamily="34" charset="0"/>
          </a:endParaRPr>
        </a:p>
      </dgm:t>
    </dgm:pt>
    <dgm:pt modelId="{D3E876AC-F519-4354-9E2E-D188A6CDBC9F}" type="parTrans" cxnId="{751B0C42-1AF0-48C6-B305-7B8F00009E53}">
      <dgm:prSet/>
      <dgm:spPr/>
      <dgm:t>
        <a:bodyPr/>
        <a:lstStyle/>
        <a:p>
          <a:endParaRPr lang="en-GB"/>
        </a:p>
      </dgm:t>
    </dgm:pt>
    <dgm:pt modelId="{D065554E-E2F9-45FB-AC8F-AD57D9AC8B28}" type="sibTrans" cxnId="{751B0C42-1AF0-48C6-B305-7B8F00009E53}">
      <dgm:prSet/>
      <dgm:spPr/>
      <dgm:t>
        <a:bodyPr/>
        <a:lstStyle/>
        <a:p>
          <a:endParaRPr lang="en-GB"/>
        </a:p>
      </dgm:t>
    </dgm:pt>
    <dgm:pt modelId="{FA43C579-8124-4906-8A3C-721E1D2DB337}">
      <dgm:prSet phldrT="[Text]" custT="1"/>
      <dgm:spPr/>
      <dgm:t>
        <a:bodyPr/>
        <a:lstStyle/>
        <a:p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Offer </a:t>
          </a:r>
          <a:r>
            <a:rPr lang="en-GB" sz="28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Specific</a:t>
          </a:r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Items</a:t>
          </a:r>
        </a:p>
      </dgm:t>
    </dgm:pt>
    <dgm:pt modelId="{EBC225D3-CB5B-45F9-8F15-160A45421D21}" type="parTrans" cxnId="{75E61599-489C-4D53-A790-EBA7031AC00F}">
      <dgm:prSet/>
      <dgm:spPr/>
      <dgm:t>
        <a:bodyPr/>
        <a:lstStyle/>
        <a:p>
          <a:endParaRPr lang="en-GB"/>
        </a:p>
      </dgm:t>
    </dgm:pt>
    <dgm:pt modelId="{164497EF-3772-48EC-B320-070B6A53345F}" type="sibTrans" cxnId="{75E61599-489C-4D53-A790-EBA7031AC00F}">
      <dgm:prSet/>
      <dgm:spPr/>
      <dgm:t>
        <a:bodyPr/>
        <a:lstStyle/>
        <a:p>
          <a:endParaRPr lang="en-GB"/>
        </a:p>
      </dgm:t>
    </dgm:pt>
    <dgm:pt modelId="{F17BD079-E05F-47F3-BBB1-7D9C357B34AB}" type="pres">
      <dgm:prSet presAssocID="{01CD901C-7E9B-4683-A7C4-09C50051EED6}" presName="linearFlow" presStyleCnt="0">
        <dgm:presLayoutVars>
          <dgm:dir/>
          <dgm:resizeHandles val="exact"/>
        </dgm:presLayoutVars>
      </dgm:prSet>
      <dgm:spPr/>
    </dgm:pt>
    <dgm:pt modelId="{3E7DC670-C4CA-47E1-AAA7-5673B229AADA}" type="pres">
      <dgm:prSet presAssocID="{A053CE41-1131-436E-8CB9-14BE6952631C}" presName="composite" presStyleCnt="0"/>
      <dgm:spPr/>
    </dgm:pt>
    <dgm:pt modelId="{54CD3138-6F73-4D86-8848-703359E0FB80}" type="pres">
      <dgm:prSet presAssocID="{A053CE41-1131-436E-8CB9-14BE6952631C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E925C95-A855-40FC-8A1A-42A14D4CE1EA}" type="pres">
      <dgm:prSet presAssocID="{A053CE41-1131-436E-8CB9-14BE6952631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66192E-1875-486F-964C-410BD9EF3750}" type="pres">
      <dgm:prSet presAssocID="{0E8DDC93-A718-40DD-B1BA-7DB8AFE23EB9}" presName="spacing" presStyleCnt="0"/>
      <dgm:spPr/>
    </dgm:pt>
    <dgm:pt modelId="{EC8B4FB1-0E89-4B73-99B5-822DFA436DFA}" type="pres">
      <dgm:prSet presAssocID="{FA43C579-8124-4906-8A3C-721E1D2DB337}" presName="composite" presStyleCnt="0"/>
      <dgm:spPr/>
    </dgm:pt>
    <dgm:pt modelId="{31571D6C-5363-46FC-8377-0C949F9148B8}" type="pres">
      <dgm:prSet presAssocID="{FA43C579-8124-4906-8A3C-721E1D2DB337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478C147-2514-4716-99A4-24DC622A56B2}" type="pres">
      <dgm:prSet presAssocID="{FA43C579-8124-4906-8A3C-721E1D2DB337}" presName="txShp" presStyleLbl="node1" presStyleIdx="1" presStyleCnt="3">
        <dgm:presLayoutVars>
          <dgm:bulletEnabled val="1"/>
        </dgm:presLayoutVars>
      </dgm:prSet>
      <dgm:spPr/>
    </dgm:pt>
    <dgm:pt modelId="{86146CCF-35DC-4BF9-99AD-F822095D9A96}" type="pres">
      <dgm:prSet presAssocID="{164497EF-3772-48EC-B320-070B6A53345F}" presName="spacing" presStyleCnt="0"/>
      <dgm:spPr/>
    </dgm:pt>
    <dgm:pt modelId="{F8D64C12-74AE-46E5-8E5F-6AE77D3B0A9E}" type="pres">
      <dgm:prSet presAssocID="{B2F8EDD1-7B61-4383-AB85-A00AC74FCE8B}" presName="composite" presStyleCnt="0"/>
      <dgm:spPr/>
    </dgm:pt>
    <dgm:pt modelId="{5C3E98CD-89D0-45B7-9666-3A2A176A2814}" type="pres">
      <dgm:prSet presAssocID="{B2F8EDD1-7B61-4383-AB85-A00AC74FCE8B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FED7B6BB-E938-47A3-AAE3-2EC8637B4CAE}" type="pres">
      <dgm:prSet presAssocID="{B2F8EDD1-7B61-4383-AB85-A00AC74FCE8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73BF058-6D56-4D10-89C6-C5789A1CCF02}" type="presOf" srcId="{B2F8EDD1-7B61-4383-AB85-A00AC74FCE8B}" destId="{FED7B6BB-E938-47A3-AAE3-2EC8637B4CAE}" srcOrd="0" destOrd="0" presId="urn:microsoft.com/office/officeart/2005/8/layout/vList3"/>
    <dgm:cxn modelId="{CEC943B9-D727-4022-A9A9-CA0C83242A36}" type="presOf" srcId="{01CD901C-7E9B-4683-A7C4-09C50051EED6}" destId="{F17BD079-E05F-47F3-BBB1-7D9C357B34AB}" srcOrd="0" destOrd="0" presId="urn:microsoft.com/office/officeart/2005/8/layout/vList3"/>
    <dgm:cxn modelId="{751B0C42-1AF0-48C6-B305-7B8F00009E53}" srcId="{01CD901C-7E9B-4683-A7C4-09C50051EED6}" destId="{B2F8EDD1-7B61-4383-AB85-A00AC74FCE8B}" srcOrd="2" destOrd="0" parTransId="{D3E876AC-F519-4354-9E2E-D188A6CDBC9F}" sibTransId="{D065554E-E2F9-45FB-AC8F-AD57D9AC8B28}"/>
    <dgm:cxn modelId="{05C92A83-784A-42E5-84AD-1E330D468CD0}" srcId="{01CD901C-7E9B-4683-A7C4-09C50051EED6}" destId="{A053CE41-1131-436E-8CB9-14BE6952631C}" srcOrd="0" destOrd="0" parTransId="{BF3225C3-8AF6-47BA-AEE0-D30D2EE5B3D6}" sibTransId="{0E8DDC93-A718-40DD-B1BA-7DB8AFE23EB9}"/>
    <dgm:cxn modelId="{75E61599-489C-4D53-A790-EBA7031AC00F}" srcId="{01CD901C-7E9B-4683-A7C4-09C50051EED6}" destId="{FA43C579-8124-4906-8A3C-721E1D2DB337}" srcOrd="1" destOrd="0" parTransId="{EBC225D3-CB5B-45F9-8F15-160A45421D21}" sibTransId="{164497EF-3772-48EC-B320-070B6A53345F}"/>
    <dgm:cxn modelId="{7640ED63-47CA-4489-8AF0-CA6C0515B225}" type="presOf" srcId="{A053CE41-1131-436E-8CB9-14BE6952631C}" destId="{FE925C95-A855-40FC-8A1A-42A14D4CE1EA}" srcOrd="0" destOrd="0" presId="urn:microsoft.com/office/officeart/2005/8/layout/vList3"/>
    <dgm:cxn modelId="{B8E31F47-1C39-4AE3-8E36-C876E0BD561A}" type="presOf" srcId="{FA43C579-8124-4906-8A3C-721E1D2DB337}" destId="{5478C147-2514-4716-99A4-24DC622A56B2}" srcOrd="0" destOrd="0" presId="urn:microsoft.com/office/officeart/2005/8/layout/vList3"/>
    <dgm:cxn modelId="{B76B93D3-17DB-463E-AD43-0B9CA0A0332E}" type="presParOf" srcId="{F17BD079-E05F-47F3-BBB1-7D9C357B34AB}" destId="{3E7DC670-C4CA-47E1-AAA7-5673B229AADA}" srcOrd="0" destOrd="0" presId="urn:microsoft.com/office/officeart/2005/8/layout/vList3"/>
    <dgm:cxn modelId="{E636740F-F25C-403A-A030-230ADE063E69}" type="presParOf" srcId="{3E7DC670-C4CA-47E1-AAA7-5673B229AADA}" destId="{54CD3138-6F73-4D86-8848-703359E0FB80}" srcOrd="0" destOrd="0" presId="urn:microsoft.com/office/officeart/2005/8/layout/vList3"/>
    <dgm:cxn modelId="{6339A1E4-7551-4BBF-8840-476664A4ACF1}" type="presParOf" srcId="{3E7DC670-C4CA-47E1-AAA7-5673B229AADA}" destId="{FE925C95-A855-40FC-8A1A-42A14D4CE1EA}" srcOrd="1" destOrd="0" presId="urn:microsoft.com/office/officeart/2005/8/layout/vList3"/>
    <dgm:cxn modelId="{CC80510B-05AE-4462-BA0D-42E632F29B6F}" type="presParOf" srcId="{F17BD079-E05F-47F3-BBB1-7D9C357B34AB}" destId="{F166192E-1875-486F-964C-410BD9EF3750}" srcOrd="1" destOrd="0" presId="urn:microsoft.com/office/officeart/2005/8/layout/vList3"/>
    <dgm:cxn modelId="{7E1D2356-6781-4D28-9C71-A12196EE302B}" type="presParOf" srcId="{F17BD079-E05F-47F3-BBB1-7D9C357B34AB}" destId="{EC8B4FB1-0E89-4B73-99B5-822DFA436DFA}" srcOrd="2" destOrd="0" presId="urn:microsoft.com/office/officeart/2005/8/layout/vList3"/>
    <dgm:cxn modelId="{5B26F6FE-5FFA-48D1-963B-9AE5A4C8C784}" type="presParOf" srcId="{EC8B4FB1-0E89-4B73-99B5-822DFA436DFA}" destId="{31571D6C-5363-46FC-8377-0C949F9148B8}" srcOrd="0" destOrd="0" presId="urn:microsoft.com/office/officeart/2005/8/layout/vList3"/>
    <dgm:cxn modelId="{4B387E42-8697-4B33-8003-22D7157BEB37}" type="presParOf" srcId="{EC8B4FB1-0E89-4B73-99B5-822DFA436DFA}" destId="{5478C147-2514-4716-99A4-24DC622A56B2}" srcOrd="1" destOrd="0" presId="urn:microsoft.com/office/officeart/2005/8/layout/vList3"/>
    <dgm:cxn modelId="{C5DAC570-DC66-4273-82DF-6314ACE69D04}" type="presParOf" srcId="{F17BD079-E05F-47F3-BBB1-7D9C357B34AB}" destId="{86146CCF-35DC-4BF9-99AD-F822095D9A96}" srcOrd="3" destOrd="0" presId="urn:microsoft.com/office/officeart/2005/8/layout/vList3"/>
    <dgm:cxn modelId="{4CC335C4-34D4-42F7-94AA-8FD3E06F16FE}" type="presParOf" srcId="{F17BD079-E05F-47F3-BBB1-7D9C357B34AB}" destId="{F8D64C12-74AE-46E5-8E5F-6AE77D3B0A9E}" srcOrd="4" destOrd="0" presId="urn:microsoft.com/office/officeart/2005/8/layout/vList3"/>
    <dgm:cxn modelId="{58859275-B988-4CFD-9FE3-1259E6CC7AB5}" type="presParOf" srcId="{F8D64C12-74AE-46E5-8E5F-6AE77D3B0A9E}" destId="{5C3E98CD-89D0-45B7-9666-3A2A176A2814}" srcOrd="0" destOrd="0" presId="urn:microsoft.com/office/officeart/2005/8/layout/vList3"/>
    <dgm:cxn modelId="{B587D8D9-577A-46C6-BAC9-4BDE3AB7E5DC}" type="presParOf" srcId="{F8D64C12-74AE-46E5-8E5F-6AE77D3B0A9E}" destId="{FED7B6BB-E938-47A3-AAE3-2EC8637B4CAE}" srcOrd="1" destOrd="0" presId="urn:microsoft.com/office/officeart/2005/8/layout/vList3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32C67DF-AC22-4893-85B2-7D0EC9B9F7E6}" type="doc">
      <dgm:prSet loTypeId="urn:microsoft.com/office/officeart/2005/8/layout/vList3" loCatId="list" qsTypeId="urn:microsoft.com/office/officeart/2005/8/quickstyle/3d3" qsCatId="3D" csTypeId="urn:microsoft.com/office/officeart/2005/8/colors/colorful5" csCatId="colorful" phldr="1"/>
      <dgm:spPr/>
    </dgm:pt>
    <dgm:pt modelId="{1D261D00-57F5-4106-B32A-BC3B2E1BA70A}">
      <dgm:prSet phldrT="[Text]" custT="1"/>
      <dgm:spPr/>
      <dgm:t>
        <a:bodyPr/>
        <a:lstStyle/>
        <a:p>
          <a:pPr rtl="0"/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Obtain other </a:t>
          </a:r>
          <a:r>
            <a:rPr lang="en-GB" sz="28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permits 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(cost: more than rs.</a:t>
          </a:r>
          <a:r>
            <a:rPr lang="en-GB" sz="1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15,997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)</a:t>
          </a:r>
          <a:endParaRPr lang="en-GB" sz="1800" dirty="0"/>
        </a:p>
      </dgm:t>
    </dgm:pt>
    <dgm:pt modelId="{8F8ABCD4-7541-4086-925D-C89D46300B8D}" type="parTrans" cxnId="{9209D870-B22D-4185-93BB-870FFA4C6287}">
      <dgm:prSet/>
      <dgm:spPr/>
      <dgm:t>
        <a:bodyPr/>
        <a:lstStyle/>
        <a:p>
          <a:endParaRPr lang="en-GB"/>
        </a:p>
      </dgm:t>
    </dgm:pt>
    <dgm:pt modelId="{5A844751-0ACD-4C2E-BCB9-3DEF667C832C}" type="sibTrans" cxnId="{9209D870-B22D-4185-93BB-870FFA4C6287}">
      <dgm:prSet/>
      <dgm:spPr/>
      <dgm:t>
        <a:bodyPr/>
        <a:lstStyle/>
        <a:p>
          <a:endParaRPr lang="en-GB"/>
        </a:p>
      </dgm:t>
    </dgm:pt>
    <dgm:pt modelId="{0865B346-ED7C-42C0-B5A7-9AF65873230B}">
      <dgm:prSet custT="1"/>
      <dgm:spPr/>
      <dgm:t>
        <a:bodyPr/>
        <a:lstStyle/>
        <a:p>
          <a:pPr rtl="0"/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Buy </a:t>
          </a:r>
          <a:r>
            <a:rPr lang="en-GB" sz="28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equipment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 and other thinks (cost: roughly rs.</a:t>
          </a:r>
          <a:r>
            <a:rPr lang="en-GB" sz="1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3,99,930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)</a:t>
          </a:r>
          <a:endParaRPr lang="en-GB" sz="1800" dirty="0"/>
        </a:p>
      </dgm:t>
    </dgm:pt>
    <dgm:pt modelId="{6A19C9B7-4013-4B5B-B893-6AB373824CF2}" type="parTrans" cxnId="{0E45635D-18D0-4E48-90AC-E87DA1657A58}">
      <dgm:prSet/>
      <dgm:spPr/>
      <dgm:t>
        <a:bodyPr/>
        <a:lstStyle/>
        <a:p>
          <a:endParaRPr lang="en-GB"/>
        </a:p>
      </dgm:t>
    </dgm:pt>
    <dgm:pt modelId="{7590AB6F-A661-4C6D-8E28-4DC5087E5D33}" type="sibTrans" cxnId="{0E45635D-18D0-4E48-90AC-E87DA1657A58}">
      <dgm:prSet/>
      <dgm:spPr/>
      <dgm:t>
        <a:bodyPr/>
        <a:lstStyle/>
        <a:p>
          <a:endParaRPr lang="en-GB"/>
        </a:p>
      </dgm:t>
    </dgm:pt>
    <dgm:pt modelId="{D37E15D5-9F80-4479-806E-6A139A680EFB}">
      <dgm:prSet custT="1"/>
      <dgm:spPr/>
      <dgm:t>
        <a:bodyPr/>
        <a:lstStyle/>
        <a:p>
          <a:pPr rtl="0"/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Get documents for </a:t>
          </a:r>
          <a:r>
            <a:rPr lang="en-GB" sz="28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paying 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sales taxes (cost: free)</a:t>
          </a:r>
          <a:endParaRPr lang="en-GB" sz="1800" dirty="0"/>
        </a:p>
      </dgm:t>
    </dgm:pt>
    <dgm:pt modelId="{CB87E185-82FF-4A72-BA5C-B91B1711A1FE}" type="parTrans" cxnId="{CBE96806-11DE-4893-912B-7408E45A5E7D}">
      <dgm:prSet/>
      <dgm:spPr/>
      <dgm:t>
        <a:bodyPr/>
        <a:lstStyle/>
        <a:p>
          <a:endParaRPr lang="en-GB"/>
        </a:p>
      </dgm:t>
    </dgm:pt>
    <dgm:pt modelId="{171CB680-1517-4913-A953-D50A335D9F47}" type="sibTrans" cxnId="{CBE96806-11DE-4893-912B-7408E45A5E7D}">
      <dgm:prSet/>
      <dgm:spPr/>
      <dgm:t>
        <a:bodyPr/>
        <a:lstStyle/>
        <a:p>
          <a:endParaRPr lang="en-GB"/>
        </a:p>
      </dgm:t>
    </dgm:pt>
    <dgm:pt modelId="{015EF7D0-0ABF-4C5F-87A8-780A6EEE9099}">
      <dgm:prSet custT="1"/>
      <dgm:spPr/>
      <dgm:t>
        <a:bodyPr/>
        <a:lstStyle/>
        <a:p>
          <a:pPr rtl="0"/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Find the </a:t>
          </a:r>
          <a:r>
            <a:rPr lang="en-GB" sz="28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right product 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and name (cost: years of experience</a:t>
          </a:r>
          <a:r>
            <a:rPr lang="en-GB" sz="22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)</a:t>
          </a:r>
          <a:endParaRPr lang="en-GB" sz="2200" b="0" i="0" u="none" strike="noStrike" cap="none" dirty="0">
            <a:latin typeface="Georgia"/>
            <a:ea typeface="Georgia"/>
            <a:cs typeface="Georgia"/>
            <a:sym typeface="Georgia"/>
          </a:endParaRPr>
        </a:p>
      </dgm:t>
    </dgm:pt>
    <dgm:pt modelId="{52F24541-5BB5-452D-847C-CCECEBD807BB}" type="parTrans" cxnId="{29ACCD75-A6FC-41C1-9E6F-1807204D4715}">
      <dgm:prSet/>
      <dgm:spPr/>
      <dgm:t>
        <a:bodyPr/>
        <a:lstStyle/>
        <a:p>
          <a:endParaRPr lang="en-GB"/>
        </a:p>
      </dgm:t>
    </dgm:pt>
    <dgm:pt modelId="{0BB72CE6-B05B-4979-90FD-FDD3FB3E2487}" type="sibTrans" cxnId="{29ACCD75-A6FC-41C1-9E6F-1807204D4715}">
      <dgm:prSet/>
      <dgm:spPr/>
      <dgm:t>
        <a:bodyPr/>
        <a:lstStyle/>
        <a:p>
          <a:endParaRPr lang="en-GB"/>
        </a:p>
      </dgm:t>
    </dgm:pt>
    <dgm:pt modelId="{E3EE9253-16D3-4919-80FC-58C1679D4AA4}" type="pres">
      <dgm:prSet presAssocID="{132C67DF-AC22-4893-85B2-7D0EC9B9F7E6}" presName="linearFlow" presStyleCnt="0">
        <dgm:presLayoutVars>
          <dgm:dir/>
          <dgm:resizeHandles val="exact"/>
        </dgm:presLayoutVars>
      </dgm:prSet>
      <dgm:spPr/>
    </dgm:pt>
    <dgm:pt modelId="{4691F033-54D2-4B97-86EA-9211F1DFC540}" type="pres">
      <dgm:prSet presAssocID="{1D261D00-57F5-4106-B32A-BC3B2E1BA70A}" presName="composite" presStyleCnt="0"/>
      <dgm:spPr/>
    </dgm:pt>
    <dgm:pt modelId="{B88EC5A6-7AE4-40DB-8D8D-DBDA9F01000F}" type="pres">
      <dgm:prSet presAssocID="{1D261D00-57F5-4106-B32A-BC3B2E1BA70A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83C6C59-1889-42DA-BDE4-792352000CBA}" type="pres">
      <dgm:prSet presAssocID="{1D261D00-57F5-4106-B32A-BC3B2E1BA70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B2B1238-CA66-475F-AEEF-7319D56E81D0}" type="pres">
      <dgm:prSet presAssocID="{5A844751-0ACD-4C2E-BCB9-3DEF667C832C}" presName="spacing" presStyleCnt="0"/>
      <dgm:spPr/>
    </dgm:pt>
    <dgm:pt modelId="{32766DBE-B424-4AF8-B6FC-69639A024F83}" type="pres">
      <dgm:prSet presAssocID="{0865B346-ED7C-42C0-B5A7-9AF65873230B}" presName="composite" presStyleCnt="0"/>
      <dgm:spPr/>
    </dgm:pt>
    <dgm:pt modelId="{943E251B-626B-4F82-B269-E84AC011158C}" type="pres">
      <dgm:prSet presAssocID="{0865B346-ED7C-42C0-B5A7-9AF65873230B}" presName="imgShp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465FBFB-B021-4EE9-ACD2-C90002190EA0}" type="pres">
      <dgm:prSet presAssocID="{0865B346-ED7C-42C0-B5A7-9AF65873230B}" presName="txShp" presStyleLbl="node1" presStyleIdx="1" presStyleCnt="4">
        <dgm:presLayoutVars>
          <dgm:bulletEnabled val="1"/>
        </dgm:presLayoutVars>
      </dgm:prSet>
      <dgm:spPr/>
    </dgm:pt>
    <dgm:pt modelId="{DE26D759-5B54-4726-A1AA-9341271E696C}" type="pres">
      <dgm:prSet presAssocID="{7590AB6F-A661-4C6D-8E28-4DC5087E5D33}" presName="spacing" presStyleCnt="0"/>
      <dgm:spPr/>
    </dgm:pt>
    <dgm:pt modelId="{7B9F8085-6997-47E2-A98D-A214A2117C6B}" type="pres">
      <dgm:prSet presAssocID="{D37E15D5-9F80-4479-806E-6A139A680EFB}" presName="composite" presStyleCnt="0"/>
      <dgm:spPr/>
    </dgm:pt>
    <dgm:pt modelId="{1F3FA2E1-5856-4C34-89C5-BD317C5074BF}" type="pres">
      <dgm:prSet presAssocID="{D37E15D5-9F80-4479-806E-6A139A680EFB}" presName="imgShp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BB44EA01-A8C6-48CB-9CFB-F273E682BD87}" type="pres">
      <dgm:prSet presAssocID="{D37E15D5-9F80-4479-806E-6A139A680EFB}" presName="txShp" presStyleLbl="node1" presStyleIdx="2" presStyleCnt="4">
        <dgm:presLayoutVars>
          <dgm:bulletEnabled val="1"/>
        </dgm:presLayoutVars>
      </dgm:prSet>
      <dgm:spPr/>
    </dgm:pt>
    <dgm:pt modelId="{0D04C9C4-E175-42D3-A634-41CFCB9BB6D2}" type="pres">
      <dgm:prSet presAssocID="{171CB680-1517-4913-A953-D50A335D9F47}" presName="spacing" presStyleCnt="0"/>
      <dgm:spPr/>
    </dgm:pt>
    <dgm:pt modelId="{7A6AF47F-00EF-4FFE-921B-FC201CF533C3}" type="pres">
      <dgm:prSet presAssocID="{015EF7D0-0ABF-4C5F-87A8-780A6EEE9099}" presName="composite" presStyleCnt="0"/>
      <dgm:spPr/>
    </dgm:pt>
    <dgm:pt modelId="{5CED14A7-FFEF-4C9F-B477-BEAA7ECFD89F}" type="pres">
      <dgm:prSet presAssocID="{015EF7D0-0ABF-4C5F-87A8-780A6EEE9099}" presName="imgShp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F37BFB1A-EDF8-47E5-9505-59287F5FB2CB}" type="pres">
      <dgm:prSet presAssocID="{015EF7D0-0ABF-4C5F-87A8-780A6EEE9099}" presName="txShp" presStyleLbl="node1" presStyleIdx="3" presStyleCnt="4">
        <dgm:presLayoutVars>
          <dgm:bulletEnabled val="1"/>
        </dgm:presLayoutVars>
      </dgm:prSet>
      <dgm:spPr/>
    </dgm:pt>
  </dgm:ptLst>
  <dgm:cxnLst>
    <dgm:cxn modelId="{9209D870-B22D-4185-93BB-870FFA4C6287}" srcId="{132C67DF-AC22-4893-85B2-7D0EC9B9F7E6}" destId="{1D261D00-57F5-4106-B32A-BC3B2E1BA70A}" srcOrd="0" destOrd="0" parTransId="{8F8ABCD4-7541-4086-925D-C89D46300B8D}" sibTransId="{5A844751-0ACD-4C2E-BCB9-3DEF667C832C}"/>
    <dgm:cxn modelId="{1A564F87-B0DA-41A6-872E-EEB330370FB4}" type="presOf" srcId="{1D261D00-57F5-4106-B32A-BC3B2E1BA70A}" destId="{783C6C59-1889-42DA-BDE4-792352000CBA}" srcOrd="0" destOrd="0" presId="urn:microsoft.com/office/officeart/2005/8/layout/vList3"/>
    <dgm:cxn modelId="{CBE96806-11DE-4893-912B-7408E45A5E7D}" srcId="{132C67DF-AC22-4893-85B2-7D0EC9B9F7E6}" destId="{D37E15D5-9F80-4479-806E-6A139A680EFB}" srcOrd="2" destOrd="0" parTransId="{CB87E185-82FF-4A72-BA5C-B91B1711A1FE}" sibTransId="{171CB680-1517-4913-A953-D50A335D9F47}"/>
    <dgm:cxn modelId="{F66EF5AE-98EF-4E50-B2CD-D4186BC2B42E}" type="presOf" srcId="{015EF7D0-0ABF-4C5F-87A8-780A6EEE9099}" destId="{F37BFB1A-EDF8-47E5-9505-59287F5FB2CB}" srcOrd="0" destOrd="0" presId="urn:microsoft.com/office/officeart/2005/8/layout/vList3"/>
    <dgm:cxn modelId="{29ACCD75-A6FC-41C1-9E6F-1807204D4715}" srcId="{132C67DF-AC22-4893-85B2-7D0EC9B9F7E6}" destId="{015EF7D0-0ABF-4C5F-87A8-780A6EEE9099}" srcOrd="3" destOrd="0" parTransId="{52F24541-5BB5-452D-847C-CCECEBD807BB}" sibTransId="{0BB72CE6-B05B-4979-90FD-FDD3FB3E2487}"/>
    <dgm:cxn modelId="{0E45635D-18D0-4E48-90AC-E87DA1657A58}" srcId="{132C67DF-AC22-4893-85B2-7D0EC9B9F7E6}" destId="{0865B346-ED7C-42C0-B5A7-9AF65873230B}" srcOrd="1" destOrd="0" parTransId="{6A19C9B7-4013-4B5B-B893-6AB373824CF2}" sibTransId="{7590AB6F-A661-4C6D-8E28-4DC5087E5D33}"/>
    <dgm:cxn modelId="{2F447906-3362-4DE6-A5D6-6C7AD479E167}" type="presOf" srcId="{0865B346-ED7C-42C0-B5A7-9AF65873230B}" destId="{F465FBFB-B021-4EE9-ACD2-C90002190EA0}" srcOrd="0" destOrd="0" presId="urn:microsoft.com/office/officeart/2005/8/layout/vList3"/>
    <dgm:cxn modelId="{B5C2C648-8933-42E9-ADCC-CD45FCE0047A}" type="presOf" srcId="{132C67DF-AC22-4893-85B2-7D0EC9B9F7E6}" destId="{E3EE9253-16D3-4919-80FC-58C1679D4AA4}" srcOrd="0" destOrd="0" presId="urn:microsoft.com/office/officeart/2005/8/layout/vList3"/>
    <dgm:cxn modelId="{F86359FA-0A3C-41F8-8780-887719481FE4}" type="presOf" srcId="{D37E15D5-9F80-4479-806E-6A139A680EFB}" destId="{BB44EA01-A8C6-48CB-9CFB-F273E682BD87}" srcOrd="0" destOrd="0" presId="urn:microsoft.com/office/officeart/2005/8/layout/vList3"/>
    <dgm:cxn modelId="{1D9A2B95-D6B0-43D2-91BE-831A50B3ECF3}" type="presParOf" srcId="{E3EE9253-16D3-4919-80FC-58C1679D4AA4}" destId="{4691F033-54D2-4B97-86EA-9211F1DFC540}" srcOrd="0" destOrd="0" presId="urn:microsoft.com/office/officeart/2005/8/layout/vList3"/>
    <dgm:cxn modelId="{CBC55300-CBD3-4E6C-8A6D-F9F4D0DB2A98}" type="presParOf" srcId="{4691F033-54D2-4B97-86EA-9211F1DFC540}" destId="{B88EC5A6-7AE4-40DB-8D8D-DBDA9F01000F}" srcOrd="0" destOrd="0" presId="urn:microsoft.com/office/officeart/2005/8/layout/vList3"/>
    <dgm:cxn modelId="{1EADDD6D-3794-424F-A2DE-95DF566B92AE}" type="presParOf" srcId="{4691F033-54D2-4B97-86EA-9211F1DFC540}" destId="{783C6C59-1889-42DA-BDE4-792352000CBA}" srcOrd="1" destOrd="0" presId="urn:microsoft.com/office/officeart/2005/8/layout/vList3"/>
    <dgm:cxn modelId="{0E7E795E-783E-419F-96E7-DE8A09211CC4}" type="presParOf" srcId="{E3EE9253-16D3-4919-80FC-58C1679D4AA4}" destId="{5B2B1238-CA66-475F-AEEF-7319D56E81D0}" srcOrd="1" destOrd="0" presId="urn:microsoft.com/office/officeart/2005/8/layout/vList3"/>
    <dgm:cxn modelId="{D58989E8-265F-4D80-BEF3-2475825F822C}" type="presParOf" srcId="{E3EE9253-16D3-4919-80FC-58C1679D4AA4}" destId="{32766DBE-B424-4AF8-B6FC-69639A024F83}" srcOrd="2" destOrd="0" presId="urn:microsoft.com/office/officeart/2005/8/layout/vList3"/>
    <dgm:cxn modelId="{D5133E22-F3C6-459D-9D47-94815DB5E8B3}" type="presParOf" srcId="{32766DBE-B424-4AF8-B6FC-69639A024F83}" destId="{943E251B-626B-4F82-B269-E84AC011158C}" srcOrd="0" destOrd="0" presId="urn:microsoft.com/office/officeart/2005/8/layout/vList3"/>
    <dgm:cxn modelId="{E62D5690-075E-4682-86DF-880BFB0C3D94}" type="presParOf" srcId="{32766DBE-B424-4AF8-B6FC-69639A024F83}" destId="{F465FBFB-B021-4EE9-ACD2-C90002190EA0}" srcOrd="1" destOrd="0" presId="urn:microsoft.com/office/officeart/2005/8/layout/vList3"/>
    <dgm:cxn modelId="{A2A33F28-BB10-4D6B-B9F5-704E48B310CC}" type="presParOf" srcId="{E3EE9253-16D3-4919-80FC-58C1679D4AA4}" destId="{DE26D759-5B54-4726-A1AA-9341271E696C}" srcOrd="3" destOrd="0" presId="urn:microsoft.com/office/officeart/2005/8/layout/vList3"/>
    <dgm:cxn modelId="{4DF56AFF-DED4-4300-BB09-833733E1A7E7}" type="presParOf" srcId="{E3EE9253-16D3-4919-80FC-58C1679D4AA4}" destId="{7B9F8085-6997-47E2-A98D-A214A2117C6B}" srcOrd="4" destOrd="0" presId="urn:microsoft.com/office/officeart/2005/8/layout/vList3"/>
    <dgm:cxn modelId="{EB21446A-B14F-4571-9F26-CE6459BFD7FA}" type="presParOf" srcId="{7B9F8085-6997-47E2-A98D-A214A2117C6B}" destId="{1F3FA2E1-5856-4C34-89C5-BD317C5074BF}" srcOrd="0" destOrd="0" presId="urn:microsoft.com/office/officeart/2005/8/layout/vList3"/>
    <dgm:cxn modelId="{688C4103-13DD-4562-A2E9-4B2B3BBF62F8}" type="presParOf" srcId="{7B9F8085-6997-47E2-A98D-A214A2117C6B}" destId="{BB44EA01-A8C6-48CB-9CFB-F273E682BD87}" srcOrd="1" destOrd="0" presId="urn:microsoft.com/office/officeart/2005/8/layout/vList3"/>
    <dgm:cxn modelId="{209275B7-A993-49EC-B263-03C895197BC4}" type="presParOf" srcId="{E3EE9253-16D3-4919-80FC-58C1679D4AA4}" destId="{0D04C9C4-E175-42D3-A634-41CFCB9BB6D2}" srcOrd="5" destOrd="0" presId="urn:microsoft.com/office/officeart/2005/8/layout/vList3"/>
    <dgm:cxn modelId="{FF90FF85-E552-4C96-9C95-F81D6C93815C}" type="presParOf" srcId="{E3EE9253-16D3-4919-80FC-58C1679D4AA4}" destId="{7A6AF47F-00EF-4FFE-921B-FC201CF533C3}" srcOrd="6" destOrd="0" presId="urn:microsoft.com/office/officeart/2005/8/layout/vList3"/>
    <dgm:cxn modelId="{2F6668B9-5385-4DCE-872C-FF42FE91313B}" type="presParOf" srcId="{7A6AF47F-00EF-4FFE-921B-FC201CF533C3}" destId="{5CED14A7-FFEF-4C9F-B477-BEAA7ECFD89F}" srcOrd="0" destOrd="0" presId="urn:microsoft.com/office/officeart/2005/8/layout/vList3"/>
    <dgm:cxn modelId="{58B6B73F-3336-4937-816A-A07AAA5A8609}" type="presParOf" srcId="{7A6AF47F-00EF-4FFE-921B-FC201CF533C3}" destId="{F37BFB1A-EDF8-47E5-9505-59287F5FB2CB}" srcOrd="1" destOrd="0" presId="urn:microsoft.com/office/officeart/2005/8/layout/vList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C5D7-7750-4703-9076-850FFD47EA4C}" type="doc">
      <dgm:prSet loTypeId="urn:microsoft.com/office/officeart/2005/8/layout/cycle6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D067026-C49C-410A-9F4A-0940DE0E4133}">
      <dgm:prSet phldrT="[Text]" custT="1"/>
      <dgm:spPr/>
      <dgm:t>
        <a:bodyPr/>
        <a:lstStyle/>
        <a:p>
          <a:pPr rtl="0"/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Increasing </a:t>
          </a:r>
          <a:r>
            <a:rPr lang="en-GB" sz="36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sales</a:t>
          </a:r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</a:t>
          </a:r>
          <a:r>
            <a:rPr lang="en-GB" sz="24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farming is</a:t>
          </a:r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difficult </a:t>
          </a:r>
          <a:endParaRPr lang="en-GB" sz="2000" dirty="0"/>
        </a:p>
      </dgm:t>
    </dgm:pt>
    <dgm:pt modelId="{A2AF5C0E-C316-47A9-B7A3-76C582EBCD87}" type="parTrans" cxnId="{B088D2E1-5FCA-49D3-8316-D97EBE0E628E}">
      <dgm:prSet/>
      <dgm:spPr/>
      <dgm:t>
        <a:bodyPr/>
        <a:lstStyle/>
        <a:p>
          <a:endParaRPr lang="en-GB"/>
        </a:p>
      </dgm:t>
    </dgm:pt>
    <dgm:pt modelId="{634FA13B-C4BB-4FFB-A419-A20BD23F25B5}" type="sibTrans" cxnId="{B088D2E1-5FCA-49D3-8316-D97EBE0E628E}">
      <dgm:prSet/>
      <dgm:spPr/>
      <dgm:t>
        <a:bodyPr/>
        <a:lstStyle/>
        <a:p>
          <a:endParaRPr lang="en-GB"/>
        </a:p>
      </dgm:t>
    </dgm:pt>
    <dgm:pt modelId="{CD31CBFF-2C3F-4072-B6B4-E516E33C6283}">
      <dgm:prSet phldrT="[Text]" custT="1"/>
      <dgm:spPr/>
      <dgm:t>
        <a:bodyPr/>
        <a:lstStyle/>
        <a:p>
          <a:r>
            <a:rPr lang="en-GB" sz="17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farmers need to break into </a:t>
          </a:r>
          <a:r>
            <a:rPr lang="en-GB" sz="24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more </a:t>
          </a:r>
          <a:r>
            <a:rPr lang="en-GB" sz="24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markets</a:t>
          </a:r>
          <a:r>
            <a:rPr lang="en-GB" sz="17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.</a:t>
          </a:r>
          <a:endParaRPr lang="en-GB" sz="1700" dirty="0">
            <a:latin typeface="Eras Bold ITC" pitchFamily="34" charset="0"/>
          </a:endParaRPr>
        </a:p>
      </dgm:t>
    </dgm:pt>
    <dgm:pt modelId="{76057485-DA57-4A33-AA99-2996ED69AD7E}" type="parTrans" cxnId="{60F10E04-10BA-478F-9188-579B9DACA346}">
      <dgm:prSet/>
      <dgm:spPr/>
      <dgm:t>
        <a:bodyPr/>
        <a:lstStyle/>
        <a:p>
          <a:endParaRPr lang="en-GB"/>
        </a:p>
      </dgm:t>
    </dgm:pt>
    <dgm:pt modelId="{A752BE53-766F-4084-887F-BC3E4CB8E5A9}" type="sibTrans" cxnId="{60F10E04-10BA-478F-9188-579B9DACA346}">
      <dgm:prSet/>
      <dgm:spPr/>
      <dgm:t>
        <a:bodyPr/>
        <a:lstStyle/>
        <a:p>
          <a:endParaRPr lang="en-GB"/>
        </a:p>
      </dgm:t>
    </dgm:pt>
    <dgm:pt modelId="{EFBFC77F-7771-4131-9634-15FE4D3CFE67}">
      <dgm:prSet phldrT="[Text]" custT="1"/>
      <dgm:spPr/>
      <dgm:t>
        <a:bodyPr/>
        <a:lstStyle/>
        <a:p>
          <a:r>
            <a:rPr lang="en-GB" sz="17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Farmers learn </a:t>
          </a:r>
          <a:r>
            <a:rPr lang="en-GB" sz="20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opportunities</a:t>
          </a:r>
          <a:r>
            <a:rPr lang="en-GB" sz="17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for selling</a:t>
          </a:r>
          <a:endParaRPr lang="en-GB" sz="1700" dirty="0"/>
        </a:p>
      </dgm:t>
    </dgm:pt>
    <dgm:pt modelId="{110A8318-4188-4683-A8E1-5B7494D19E44}" type="parTrans" cxnId="{125A439F-977D-463A-A5E2-8827352E0AE9}">
      <dgm:prSet/>
      <dgm:spPr/>
      <dgm:t>
        <a:bodyPr/>
        <a:lstStyle/>
        <a:p>
          <a:endParaRPr lang="en-GB"/>
        </a:p>
      </dgm:t>
    </dgm:pt>
    <dgm:pt modelId="{3759EFB1-64BC-4FEA-AC00-6D80D3D278FA}" type="sibTrans" cxnId="{125A439F-977D-463A-A5E2-8827352E0AE9}">
      <dgm:prSet/>
      <dgm:spPr/>
      <dgm:t>
        <a:bodyPr/>
        <a:lstStyle/>
        <a:p>
          <a:endParaRPr lang="en-GB"/>
        </a:p>
      </dgm:t>
    </dgm:pt>
    <dgm:pt modelId="{890B881E-9769-4327-90C7-CD5EA713FBC7}">
      <dgm:prSet phldrT="[Text]" custT="1"/>
      <dgm:spPr/>
      <dgm:t>
        <a:bodyPr/>
        <a:lstStyle/>
        <a:p>
          <a:r>
            <a:rPr lang="en-GB" sz="17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most people buy food from </a:t>
          </a:r>
          <a:r>
            <a:rPr lang="en-GB" sz="24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grocery</a:t>
          </a:r>
          <a:r>
            <a:rPr lang="en-GB" sz="24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stores</a:t>
          </a:r>
          <a:endParaRPr lang="en-GB" sz="2400" dirty="0"/>
        </a:p>
      </dgm:t>
    </dgm:pt>
    <dgm:pt modelId="{527E9B84-55AE-4826-82EE-F84352D19006}" type="parTrans" cxnId="{03B1B93D-3A92-4AE0-9A76-60AF91C34B0C}">
      <dgm:prSet/>
      <dgm:spPr/>
      <dgm:t>
        <a:bodyPr/>
        <a:lstStyle/>
        <a:p>
          <a:endParaRPr lang="en-GB"/>
        </a:p>
      </dgm:t>
    </dgm:pt>
    <dgm:pt modelId="{D81CA473-FB36-42D4-B6CC-0118EA5AB628}" type="sibTrans" cxnId="{03B1B93D-3A92-4AE0-9A76-60AF91C34B0C}">
      <dgm:prSet/>
      <dgm:spPr/>
      <dgm:t>
        <a:bodyPr/>
        <a:lstStyle/>
        <a:p>
          <a:endParaRPr lang="en-GB"/>
        </a:p>
      </dgm:t>
    </dgm:pt>
    <dgm:pt modelId="{2384391E-E9BC-4636-BA81-4BAE5622A1BC}" type="pres">
      <dgm:prSet presAssocID="{F344C5D7-7750-4703-9076-850FFD47EA4C}" presName="cycle" presStyleCnt="0">
        <dgm:presLayoutVars>
          <dgm:dir/>
          <dgm:resizeHandles val="exact"/>
        </dgm:presLayoutVars>
      </dgm:prSet>
      <dgm:spPr/>
    </dgm:pt>
    <dgm:pt modelId="{DDD574D3-B087-4295-89AF-25D18BBDCE9D}" type="pres">
      <dgm:prSet presAssocID="{8D067026-C49C-410A-9F4A-0940DE0E4133}" presName="node" presStyleLbl="node1" presStyleIdx="0" presStyleCnt="4" custScaleX="203555" custScaleY="84345" custRadScaleRad="92831" custRadScaleInc="-1373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AF02F4E-1A1C-4A38-B6D9-5A897B9012FD}" type="pres">
      <dgm:prSet presAssocID="{8D067026-C49C-410A-9F4A-0940DE0E4133}" presName="spNode" presStyleCnt="0"/>
      <dgm:spPr/>
    </dgm:pt>
    <dgm:pt modelId="{A6CDF55B-7F95-4810-B208-F2B77EA63DA8}" type="pres">
      <dgm:prSet presAssocID="{634FA13B-C4BB-4FFB-A419-A20BD23F25B5}" presName="sibTrans" presStyleLbl="sibTrans1D1" presStyleIdx="0" presStyleCnt="4"/>
      <dgm:spPr/>
    </dgm:pt>
    <dgm:pt modelId="{785BC04C-70DA-481E-AA22-A45FE1CFD739}" type="pres">
      <dgm:prSet presAssocID="{CD31CBFF-2C3F-4072-B6B4-E516E33C6283}" presName="node" presStyleLbl="node1" presStyleIdx="1" presStyleCnt="4" custScaleX="129915" custScaleY="104405" custRadScaleRad="137297" custRadScaleInc="1160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993CC3-8078-46DD-8A41-49F80F8BAE41}" type="pres">
      <dgm:prSet presAssocID="{CD31CBFF-2C3F-4072-B6B4-E516E33C6283}" presName="spNode" presStyleCnt="0"/>
      <dgm:spPr/>
    </dgm:pt>
    <dgm:pt modelId="{FBCDCDCC-DA02-402F-B6AB-D2786FB02644}" type="pres">
      <dgm:prSet presAssocID="{A752BE53-766F-4084-887F-BC3E4CB8E5A9}" presName="sibTrans" presStyleLbl="sibTrans1D1" presStyleIdx="1" presStyleCnt="4"/>
      <dgm:spPr/>
    </dgm:pt>
    <dgm:pt modelId="{AD5E3A7B-F4F9-4DC9-817B-ED8C0599BCA3}" type="pres">
      <dgm:prSet presAssocID="{EFBFC77F-7771-4131-9634-15FE4D3CFE67}" presName="node" presStyleLbl="node1" presStyleIdx="2" presStyleCnt="4" custScaleX="139595" custScaleY="85411" custRadScaleRad="103849" custRadScaleInc="-170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E7D5C4D-EA3B-4296-A96C-81E27C2C646D}" type="pres">
      <dgm:prSet presAssocID="{EFBFC77F-7771-4131-9634-15FE4D3CFE67}" presName="spNode" presStyleCnt="0"/>
      <dgm:spPr/>
    </dgm:pt>
    <dgm:pt modelId="{776A9B07-5D5D-4790-A8E4-D68A2077E94F}" type="pres">
      <dgm:prSet presAssocID="{3759EFB1-64BC-4FEA-AC00-6D80D3D278FA}" presName="sibTrans" presStyleLbl="sibTrans1D1" presStyleIdx="2" presStyleCnt="4"/>
      <dgm:spPr/>
    </dgm:pt>
    <dgm:pt modelId="{A79E97FA-9839-4A2E-B848-117720F8CC25}" type="pres">
      <dgm:prSet presAssocID="{890B881E-9769-4327-90C7-CD5EA713FBC7}" presName="node" presStyleLbl="node1" presStyleIdx="3" presStyleCnt="4" custScaleX="168369" custScaleY="128173" custRadScaleRad="151865" custRadScaleInc="-116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AC9B4C-20FF-4C74-AF50-7FD2CABCE85F}" type="pres">
      <dgm:prSet presAssocID="{890B881E-9769-4327-90C7-CD5EA713FBC7}" presName="spNode" presStyleCnt="0"/>
      <dgm:spPr/>
    </dgm:pt>
    <dgm:pt modelId="{1DCAC20A-04A3-46F0-921A-BE13A7747B9F}" type="pres">
      <dgm:prSet presAssocID="{D81CA473-FB36-42D4-B6CC-0118EA5AB628}" presName="sibTrans" presStyleLbl="sibTrans1D1" presStyleIdx="3" presStyleCnt="4"/>
      <dgm:spPr/>
    </dgm:pt>
  </dgm:ptLst>
  <dgm:cxnLst>
    <dgm:cxn modelId="{1CB58E21-41DF-450D-AC84-6DE891E88161}" type="presOf" srcId="{D81CA473-FB36-42D4-B6CC-0118EA5AB628}" destId="{1DCAC20A-04A3-46F0-921A-BE13A7747B9F}" srcOrd="0" destOrd="0" presId="urn:microsoft.com/office/officeart/2005/8/layout/cycle6"/>
    <dgm:cxn modelId="{B088D2E1-5FCA-49D3-8316-D97EBE0E628E}" srcId="{F344C5D7-7750-4703-9076-850FFD47EA4C}" destId="{8D067026-C49C-410A-9F4A-0940DE0E4133}" srcOrd="0" destOrd="0" parTransId="{A2AF5C0E-C316-47A9-B7A3-76C582EBCD87}" sibTransId="{634FA13B-C4BB-4FFB-A419-A20BD23F25B5}"/>
    <dgm:cxn modelId="{73E1676C-A017-4001-A7A5-249371DBB5DF}" type="presOf" srcId="{3759EFB1-64BC-4FEA-AC00-6D80D3D278FA}" destId="{776A9B07-5D5D-4790-A8E4-D68A2077E94F}" srcOrd="0" destOrd="0" presId="urn:microsoft.com/office/officeart/2005/8/layout/cycle6"/>
    <dgm:cxn modelId="{4237120D-9329-4F42-9E43-BCF49B35012A}" type="presOf" srcId="{EFBFC77F-7771-4131-9634-15FE4D3CFE67}" destId="{AD5E3A7B-F4F9-4DC9-817B-ED8C0599BCA3}" srcOrd="0" destOrd="0" presId="urn:microsoft.com/office/officeart/2005/8/layout/cycle6"/>
    <dgm:cxn modelId="{9DC84201-8860-4EA0-9A03-8A62930ACB6D}" type="presOf" srcId="{A752BE53-766F-4084-887F-BC3E4CB8E5A9}" destId="{FBCDCDCC-DA02-402F-B6AB-D2786FB02644}" srcOrd="0" destOrd="0" presId="urn:microsoft.com/office/officeart/2005/8/layout/cycle6"/>
    <dgm:cxn modelId="{AA0FA326-30FF-4556-B456-C2877B67F6F6}" type="presOf" srcId="{890B881E-9769-4327-90C7-CD5EA713FBC7}" destId="{A79E97FA-9839-4A2E-B848-117720F8CC25}" srcOrd="0" destOrd="0" presId="urn:microsoft.com/office/officeart/2005/8/layout/cycle6"/>
    <dgm:cxn modelId="{9BCDA7FA-9CB8-4D70-BD71-4FB09193FA96}" type="presOf" srcId="{8D067026-C49C-410A-9F4A-0940DE0E4133}" destId="{DDD574D3-B087-4295-89AF-25D18BBDCE9D}" srcOrd="0" destOrd="0" presId="urn:microsoft.com/office/officeart/2005/8/layout/cycle6"/>
    <dgm:cxn modelId="{60F10E04-10BA-478F-9188-579B9DACA346}" srcId="{F344C5D7-7750-4703-9076-850FFD47EA4C}" destId="{CD31CBFF-2C3F-4072-B6B4-E516E33C6283}" srcOrd="1" destOrd="0" parTransId="{76057485-DA57-4A33-AA99-2996ED69AD7E}" sibTransId="{A752BE53-766F-4084-887F-BC3E4CB8E5A9}"/>
    <dgm:cxn modelId="{80E94ECD-15BD-485A-ACBA-49D3067F9501}" type="presOf" srcId="{634FA13B-C4BB-4FFB-A419-A20BD23F25B5}" destId="{A6CDF55B-7F95-4810-B208-F2B77EA63DA8}" srcOrd="0" destOrd="0" presId="urn:microsoft.com/office/officeart/2005/8/layout/cycle6"/>
    <dgm:cxn modelId="{6109D89C-D36D-4526-AE91-F600C503726F}" type="presOf" srcId="{CD31CBFF-2C3F-4072-B6B4-E516E33C6283}" destId="{785BC04C-70DA-481E-AA22-A45FE1CFD739}" srcOrd="0" destOrd="0" presId="urn:microsoft.com/office/officeart/2005/8/layout/cycle6"/>
    <dgm:cxn modelId="{03B1B93D-3A92-4AE0-9A76-60AF91C34B0C}" srcId="{F344C5D7-7750-4703-9076-850FFD47EA4C}" destId="{890B881E-9769-4327-90C7-CD5EA713FBC7}" srcOrd="3" destOrd="0" parTransId="{527E9B84-55AE-4826-82EE-F84352D19006}" sibTransId="{D81CA473-FB36-42D4-B6CC-0118EA5AB628}"/>
    <dgm:cxn modelId="{0E42917F-1620-4A83-9095-3BCD11F6C17E}" type="presOf" srcId="{F344C5D7-7750-4703-9076-850FFD47EA4C}" destId="{2384391E-E9BC-4636-BA81-4BAE5622A1BC}" srcOrd="0" destOrd="0" presId="urn:microsoft.com/office/officeart/2005/8/layout/cycle6"/>
    <dgm:cxn modelId="{125A439F-977D-463A-A5E2-8827352E0AE9}" srcId="{F344C5D7-7750-4703-9076-850FFD47EA4C}" destId="{EFBFC77F-7771-4131-9634-15FE4D3CFE67}" srcOrd="2" destOrd="0" parTransId="{110A8318-4188-4683-A8E1-5B7494D19E44}" sibTransId="{3759EFB1-64BC-4FEA-AC00-6D80D3D278FA}"/>
    <dgm:cxn modelId="{DA2F6B09-E196-41B3-8C9C-4EB80EF01F5B}" type="presParOf" srcId="{2384391E-E9BC-4636-BA81-4BAE5622A1BC}" destId="{DDD574D3-B087-4295-89AF-25D18BBDCE9D}" srcOrd="0" destOrd="0" presId="urn:microsoft.com/office/officeart/2005/8/layout/cycle6"/>
    <dgm:cxn modelId="{7DF9790C-E8A2-4E91-A49E-BCCC27FEEE72}" type="presParOf" srcId="{2384391E-E9BC-4636-BA81-4BAE5622A1BC}" destId="{3AF02F4E-1A1C-4A38-B6D9-5A897B9012FD}" srcOrd="1" destOrd="0" presId="urn:microsoft.com/office/officeart/2005/8/layout/cycle6"/>
    <dgm:cxn modelId="{94DFDEB2-ADFF-4239-B916-AB44C1188AFB}" type="presParOf" srcId="{2384391E-E9BC-4636-BA81-4BAE5622A1BC}" destId="{A6CDF55B-7F95-4810-B208-F2B77EA63DA8}" srcOrd="2" destOrd="0" presId="urn:microsoft.com/office/officeart/2005/8/layout/cycle6"/>
    <dgm:cxn modelId="{42412472-4473-47FE-A05B-03205FF87C7C}" type="presParOf" srcId="{2384391E-E9BC-4636-BA81-4BAE5622A1BC}" destId="{785BC04C-70DA-481E-AA22-A45FE1CFD739}" srcOrd="3" destOrd="0" presId="urn:microsoft.com/office/officeart/2005/8/layout/cycle6"/>
    <dgm:cxn modelId="{7F9F4290-E5FE-4DEA-A887-8C8488CDA65C}" type="presParOf" srcId="{2384391E-E9BC-4636-BA81-4BAE5622A1BC}" destId="{15993CC3-8078-46DD-8A41-49F80F8BAE41}" srcOrd="4" destOrd="0" presId="urn:microsoft.com/office/officeart/2005/8/layout/cycle6"/>
    <dgm:cxn modelId="{B2FB13A9-8E60-4C60-989B-05B7114B5186}" type="presParOf" srcId="{2384391E-E9BC-4636-BA81-4BAE5622A1BC}" destId="{FBCDCDCC-DA02-402F-B6AB-D2786FB02644}" srcOrd="5" destOrd="0" presId="urn:microsoft.com/office/officeart/2005/8/layout/cycle6"/>
    <dgm:cxn modelId="{CDA6FBAA-1F52-4CEE-A772-6B22364F0226}" type="presParOf" srcId="{2384391E-E9BC-4636-BA81-4BAE5622A1BC}" destId="{AD5E3A7B-F4F9-4DC9-817B-ED8C0599BCA3}" srcOrd="6" destOrd="0" presId="urn:microsoft.com/office/officeart/2005/8/layout/cycle6"/>
    <dgm:cxn modelId="{380B935A-12E6-405A-80FA-8EE7A10402E4}" type="presParOf" srcId="{2384391E-E9BC-4636-BA81-4BAE5622A1BC}" destId="{FE7D5C4D-EA3B-4296-A96C-81E27C2C646D}" srcOrd="7" destOrd="0" presId="urn:microsoft.com/office/officeart/2005/8/layout/cycle6"/>
    <dgm:cxn modelId="{B4C9DF92-49CE-4B0B-89DD-DE76C0160C82}" type="presParOf" srcId="{2384391E-E9BC-4636-BA81-4BAE5622A1BC}" destId="{776A9B07-5D5D-4790-A8E4-D68A2077E94F}" srcOrd="8" destOrd="0" presId="urn:microsoft.com/office/officeart/2005/8/layout/cycle6"/>
    <dgm:cxn modelId="{4D46758B-8148-4850-B09C-54040A094AD3}" type="presParOf" srcId="{2384391E-E9BC-4636-BA81-4BAE5622A1BC}" destId="{A79E97FA-9839-4A2E-B848-117720F8CC25}" srcOrd="9" destOrd="0" presId="urn:microsoft.com/office/officeart/2005/8/layout/cycle6"/>
    <dgm:cxn modelId="{2FCD164A-881C-49A1-9323-91887F7F91AC}" type="presParOf" srcId="{2384391E-E9BC-4636-BA81-4BAE5622A1BC}" destId="{46AC9B4C-20FF-4C74-AF50-7FD2CABCE85F}" srcOrd="10" destOrd="0" presId="urn:microsoft.com/office/officeart/2005/8/layout/cycle6"/>
    <dgm:cxn modelId="{6ADD5987-31C8-43FE-80E8-A350E6A53D3C}" type="presParOf" srcId="{2384391E-E9BC-4636-BA81-4BAE5622A1BC}" destId="{1DCAC20A-04A3-46F0-921A-BE13A7747B9F}" srcOrd="11" destOrd="0" presId="urn:microsoft.com/office/officeart/2005/8/layout/cycle6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84276C-4D84-4750-AD5A-54B3230EC2E4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0B6F7219-6120-4A76-A55C-59AEDA804D02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Improved nutrition, in </a:t>
          </a:r>
          <a:r>
            <a:rPr lang="en-GB" sz="32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children and women</a:t>
          </a:r>
          <a:r>
            <a:rPr lang="en-GB" sz="2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, by nutrition education</a:t>
          </a:r>
          <a:endParaRPr lang="en-GB" sz="2600" dirty="0"/>
        </a:p>
      </dgm:t>
    </dgm:pt>
    <dgm:pt modelId="{52FEB174-6E7C-48DD-B37C-3DE994C48494}" type="parTrans" cxnId="{1F5E1E32-83E2-4149-8068-693477078682}">
      <dgm:prSet/>
      <dgm:spPr/>
    </dgm:pt>
    <dgm:pt modelId="{FC05A37B-F9B9-46B9-8603-F724CF9F9C88}" type="sibTrans" cxnId="{1F5E1E32-83E2-4149-8068-693477078682}">
      <dgm:prSet/>
      <dgm:spPr/>
    </dgm:pt>
    <dgm:pt modelId="{5CD50A18-5B7C-4EA3-9812-7A261EECD73F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increased </a:t>
          </a:r>
          <a:r>
            <a:rPr lang="en-GB" sz="28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consumption</a:t>
          </a:r>
          <a:r>
            <a:rPr lang="en-GB" sz="2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of a diversified</a:t>
          </a:r>
          <a:r>
            <a:rPr lang="en-GB" sz="2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diet of vegetable and fruits</a:t>
          </a:r>
          <a:endParaRPr lang="en-GB" sz="2600" dirty="0"/>
        </a:p>
      </dgm:t>
    </dgm:pt>
    <dgm:pt modelId="{022329D5-B5FB-4449-9D0D-39C3F37C8BC7}" type="parTrans" cxnId="{BA0BB480-3634-41C3-B50B-70E8E6888A11}">
      <dgm:prSet/>
      <dgm:spPr/>
    </dgm:pt>
    <dgm:pt modelId="{53E2ED12-1FC0-4EF2-9E45-2E481D7C6DD9}" type="sibTrans" cxnId="{BA0BB480-3634-41C3-B50B-70E8E6888A11}">
      <dgm:prSet/>
      <dgm:spPr/>
    </dgm:pt>
    <dgm:pt modelId="{52CDBF49-B5B3-4846-9F87-098AFBA1CE7E}" type="pres">
      <dgm:prSet presAssocID="{BD84276C-4D84-4750-AD5A-54B3230EC2E4}" presName="linearFlow" presStyleCnt="0">
        <dgm:presLayoutVars>
          <dgm:dir/>
          <dgm:resizeHandles val="exact"/>
        </dgm:presLayoutVars>
      </dgm:prSet>
      <dgm:spPr/>
    </dgm:pt>
    <dgm:pt modelId="{410EF2A7-959A-4482-8F84-4E2FFE2EFAF1}" type="pres">
      <dgm:prSet presAssocID="{0B6F7219-6120-4A76-A55C-59AEDA804D02}" presName="composite" presStyleCnt="0"/>
      <dgm:spPr/>
    </dgm:pt>
    <dgm:pt modelId="{838ACBC6-6EB4-4445-BFC0-3AA600837E7D}" type="pres">
      <dgm:prSet presAssocID="{0B6F7219-6120-4A76-A55C-59AEDA804D02}" presName="imgShp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76444EC-1EE9-430C-90D1-D8625D90AF35}" type="pres">
      <dgm:prSet presAssocID="{0B6F7219-6120-4A76-A55C-59AEDA804D0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F7AFD85-B4F8-463D-A33E-379F5C944075}" type="pres">
      <dgm:prSet presAssocID="{FC05A37B-F9B9-46B9-8603-F724CF9F9C88}" presName="spacing" presStyleCnt="0"/>
      <dgm:spPr/>
    </dgm:pt>
    <dgm:pt modelId="{CB03D290-84E6-41CE-99CD-BB9F4652D9B7}" type="pres">
      <dgm:prSet presAssocID="{5CD50A18-5B7C-4EA3-9812-7A261EECD73F}" presName="composite" presStyleCnt="0"/>
      <dgm:spPr/>
    </dgm:pt>
    <dgm:pt modelId="{DFF3AE15-A43B-4878-9620-6B4CE86A84E4}" type="pres">
      <dgm:prSet presAssocID="{5CD50A18-5B7C-4EA3-9812-7A261EECD73F}" presName="imgShp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63BBC08-AE73-4527-9FBB-036B5EF62827}" type="pres">
      <dgm:prSet presAssocID="{5CD50A18-5B7C-4EA3-9812-7A261EECD73F}" presName="txShp" presStyleLbl="node1" presStyleIdx="1" presStyleCnt="2">
        <dgm:presLayoutVars>
          <dgm:bulletEnabled val="1"/>
        </dgm:presLayoutVars>
      </dgm:prSet>
      <dgm:spPr/>
    </dgm:pt>
  </dgm:ptLst>
  <dgm:cxnLst>
    <dgm:cxn modelId="{1F5E1E32-83E2-4149-8068-693477078682}" srcId="{BD84276C-4D84-4750-AD5A-54B3230EC2E4}" destId="{0B6F7219-6120-4A76-A55C-59AEDA804D02}" srcOrd="0" destOrd="0" parTransId="{52FEB174-6E7C-48DD-B37C-3DE994C48494}" sibTransId="{FC05A37B-F9B9-46B9-8603-F724CF9F9C88}"/>
    <dgm:cxn modelId="{BA0BB480-3634-41C3-B50B-70E8E6888A11}" srcId="{BD84276C-4D84-4750-AD5A-54B3230EC2E4}" destId="{5CD50A18-5B7C-4EA3-9812-7A261EECD73F}" srcOrd="1" destOrd="0" parTransId="{022329D5-B5FB-4449-9D0D-39C3F37C8BC7}" sibTransId="{53E2ED12-1FC0-4EF2-9E45-2E481D7C6DD9}"/>
    <dgm:cxn modelId="{2435815C-9B5C-4D65-8481-091383735909}" type="presOf" srcId="{BD84276C-4D84-4750-AD5A-54B3230EC2E4}" destId="{52CDBF49-B5B3-4846-9F87-098AFBA1CE7E}" srcOrd="0" destOrd="0" presId="urn:microsoft.com/office/officeart/2005/8/layout/vList3"/>
    <dgm:cxn modelId="{D3A9527B-EC6F-4C54-9234-B055392B0E3C}" type="presOf" srcId="{0B6F7219-6120-4A76-A55C-59AEDA804D02}" destId="{376444EC-1EE9-430C-90D1-D8625D90AF35}" srcOrd="0" destOrd="0" presId="urn:microsoft.com/office/officeart/2005/8/layout/vList3"/>
    <dgm:cxn modelId="{52C0D3A2-04CE-41D3-81C8-BA45F9063868}" type="presOf" srcId="{5CD50A18-5B7C-4EA3-9812-7A261EECD73F}" destId="{B63BBC08-AE73-4527-9FBB-036B5EF62827}" srcOrd="0" destOrd="0" presId="urn:microsoft.com/office/officeart/2005/8/layout/vList3"/>
    <dgm:cxn modelId="{4490EA52-0813-4BE9-9566-6D6538B8114D}" type="presParOf" srcId="{52CDBF49-B5B3-4846-9F87-098AFBA1CE7E}" destId="{410EF2A7-959A-4482-8F84-4E2FFE2EFAF1}" srcOrd="0" destOrd="0" presId="urn:microsoft.com/office/officeart/2005/8/layout/vList3"/>
    <dgm:cxn modelId="{531F33C9-3741-4793-8746-7D1EA1A63D96}" type="presParOf" srcId="{410EF2A7-959A-4482-8F84-4E2FFE2EFAF1}" destId="{838ACBC6-6EB4-4445-BFC0-3AA600837E7D}" srcOrd="0" destOrd="0" presId="urn:microsoft.com/office/officeart/2005/8/layout/vList3"/>
    <dgm:cxn modelId="{8BACD487-73F8-4AAE-A641-869EBB992A11}" type="presParOf" srcId="{410EF2A7-959A-4482-8F84-4E2FFE2EFAF1}" destId="{376444EC-1EE9-430C-90D1-D8625D90AF35}" srcOrd="1" destOrd="0" presId="urn:microsoft.com/office/officeart/2005/8/layout/vList3"/>
    <dgm:cxn modelId="{5C43131C-4AAB-4405-A5E1-2E6E449B747E}" type="presParOf" srcId="{52CDBF49-B5B3-4846-9F87-098AFBA1CE7E}" destId="{BF7AFD85-B4F8-463D-A33E-379F5C944075}" srcOrd="1" destOrd="0" presId="urn:microsoft.com/office/officeart/2005/8/layout/vList3"/>
    <dgm:cxn modelId="{0028C9E3-269C-4008-BF55-FFE14AAE4508}" type="presParOf" srcId="{52CDBF49-B5B3-4846-9F87-098AFBA1CE7E}" destId="{CB03D290-84E6-41CE-99CD-BB9F4652D9B7}" srcOrd="2" destOrd="0" presId="urn:microsoft.com/office/officeart/2005/8/layout/vList3"/>
    <dgm:cxn modelId="{373BCD79-36C3-41F9-AB4A-B371BB994FF4}" type="presParOf" srcId="{CB03D290-84E6-41CE-99CD-BB9F4652D9B7}" destId="{DFF3AE15-A43B-4878-9620-6B4CE86A84E4}" srcOrd="0" destOrd="0" presId="urn:microsoft.com/office/officeart/2005/8/layout/vList3"/>
    <dgm:cxn modelId="{13534800-BE10-453A-BBC1-E2BA24118125}" type="presParOf" srcId="{CB03D290-84E6-41CE-99CD-BB9F4652D9B7}" destId="{B63BBC08-AE73-4527-9FBB-036B5EF62827}" srcOrd="1" destOrd="0" presId="urn:microsoft.com/office/officeart/2005/8/layout/vList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50783-97C2-4944-B94A-24CA72D61271}" type="doc">
      <dgm:prSet loTypeId="urn:microsoft.com/office/officeart/2005/8/layout/pyramid2" loCatId="list" qsTypeId="urn:microsoft.com/office/officeart/2005/8/quickstyle/simple1" qsCatId="simple" csTypeId="urn:microsoft.com/office/officeart/2005/8/colors/colorful3" csCatId="colorful" phldr="1"/>
      <dgm:spPr/>
    </dgm:pt>
    <dgm:pt modelId="{A10B853A-7E1E-4B3C-8C32-0A07FEF06475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600" b="1" i="0" u="none" strike="noStrike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Georgia"/>
              <a:ea typeface="Georgia"/>
              <a:cs typeface="Georgia"/>
              <a:sym typeface="Georgia"/>
            </a:rPr>
            <a:t>We start  from </a:t>
          </a:r>
          <a:r>
            <a:rPr lang="en-GB" sz="2400" b="1" i="0" u="none" strike="noStrike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Eras Bold ITC" pitchFamily="34" charset="0"/>
              <a:ea typeface="Georgia"/>
              <a:cs typeface="Georgia"/>
              <a:sym typeface="Georgia"/>
            </a:rPr>
            <a:t>Indore</a:t>
          </a:r>
          <a:r>
            <a:rPr lang="en-GB" sz="1600" b="1" i="0" u="none" strike="noStrike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Georgia"/>
              <a:ea typeface="Georgia"/>
              <a:cs typeface="Georgia"/>
              <a:sym typeface="Georgia"/>
            </a:rPr>
            <a:t> than India, village</a:t>
          </a:r>
          <a:endParaRPr lang="en-GB" sz="1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335B6813-D507-4DDE-A8CE-D83770DB9E6A}" type="parTrans" cxnId="{B28AABAA-8DAD-46C3-B74A-DD6E3F84E7D2}">
      <dgm:prSet/>
      <dgm:spPr/>
      <dgm:t>
        <a:bodyPr/>
        <a:lstStyle/>
        <a:p>
          <a:endParaRPr lang="en-GB"/>
        </a:p>
      </dgm:t>
    </dgm:pt>
    <dgm:pt modelId="{08728CA2-7841-46E2-BDFC-498C8D67D56C}" type="sibTrans" cxnId="{B28AABAA-8DAD-46C3-B74A-DD6E3F84E7D2}">
      <dgm:prSet/>
      <dgm:spPr/>
      <dgm:t>
        <a:bodyPr/>
        <a:lstStyle/>
        <a:p>
          <a:endParaRPr lang="en-GB"/>
        </a:p>
      </dgm:t>
    </dgm:pt>
    <dgm:pt modelId="{0CC33A78-9BEF-40C9-A1AC-622BC0A19737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rtl="0"/>
          <a:r>
            <a:rPr lang="en-GB" sz="2000" b="1" i="0" u="none" strike="noStrike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Georgia"/>
              <a:ea typeface="Georgia"/>
              <a:cs typeface="Georgia"/>
              <a:sym typeface="Georgia"/>
            </a:rPr>
            <a:t>Sales </a:t>
          </a:r>
          <a:r>
            <a:rPr lang="en-GB" sz="2800" b="1" i="0" u="none" strike="noStrike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Eras Bold ITC" pitchFamily="34" charset="0"/>
              <a:ea typeface="Georgia"/>
              <a:cs typeface="Georgia"/>
              <a:sym typeface="Georgia"/>
            </a:rPr>
            <a:t>promotions</a:t>
          </a:r>
          <a:r>
            <a:rPr lang="en-GB" sz="2000" b="1" i="0" u="none" strike="noStrike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Georgia"/>
              <a:ea typeface="Georgia"/>
              <a:cs typeface="Georgia"/>
              <a:sym typeface="Georgia"/>
            </a:rPr>
            <a:t> campaigns</a:t>
          </a:r>
          <a:endParaRPr lang="en-GB" sz="2000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</a:endParaRPr>
        </a:p>
      </dgm:t>
    </dgm:pt>
    <dgm:pt modelId="{1867FDD4-1E3B-4713-B6BB-739301EC1735}" type="parTrans" cxnId="{AE65F1BE-CDF3-47BE-9CA0-4A95967DE180}">
      <dgm:prSet/>
      <dgm:spPr/>
      <dgm:t>
        <a:bodyPr/>
        <a:lstStyle/>
        <a:p>
          <a:endParaRPr lang="en-GB"/>
        </a:p>
      </dgm:t>
    </dgm:pt>
    <dgm:pt modelId="{B680B985-85CA-418A-BE4C-9D797596AFD3}" type="sibTrans" cxnId="{AE65F1BE-CDF3-47BE-9CA0-4A95967DE180}">
      <dgm:prSet/>
      <dgm:spPr/>
      <dgm:t>
        <a:bodyPr/>
        <a:lstStyle/>
        <a:p>
          <a:endParaRPr lang="en-GB"/>
        </a:p>
      </dgm:t>
    </dgm:pt>
    <dgm:pt modelId="{CB82D76B-B361-4C9D-AC74-86E27AD2780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lang="en-GB" sz="2000" b="1" i="0" u="none" strike="noStrike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Georgia"/>
              <a:ea typeface="Georgia"/>
              <a:cs typeface="Georgia"/>
              <a:sym typeface="Georgia"/>
            </a:rPr>
            <a:t>Identify </a:t>
          </a:r>
          <a:r>
            <a:rPr lang="en-GB" sz="2800" b="1" i="0" u="none" strike="noStrike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Eras Bold ITC" pitchFamily="34" charset="0"/>
              <a:ea typeface="Georgia"/>
              <a:cs typeface="Georgia"/>
              <a:sym typeface="Georgia"/>
            </a:rPr>
            <a:t>performance</a:t>
          </a:r>
          <a:r>
            <a:rPr lang="en-GB" sz="2000" b="1" i="0" u="none" strike="noStrike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Georgia"/>
              <a:ea typeface="Georgia"/>
              <a:cs typeface="Georgia"/>
              <a:sym typeface="Georgia"/>
            </a:rPr>
            <a:t> gaps in the sales goals and actual</a:t>
          </a:r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 </a:t>
          </a:r>
          <a:endParaRPr lang="en-GB" sz="2000" dirty="0"/>
        </a:p>
      </dgm:t>
    </dgm:pt>
    <dgm:pt modelId="{9BDEC3B2-1EC3-4F75-ABB8-D029290B2C97}" type="parTrans" cxnId="{AB3F657C-632F-4895-9053-B31D9CE9BB79}">
      <dgm:prSet/>
      <dgm:spPr/>
      <dgm:t>
        <a:bodyPr/>
        <a:lstStyle/>
        <a:p>
          <a:endParaRPr lang="en-GB"/>
        </a:p>
      </dgm:t>
    </dgm:pt>
    <dgm:pt modelId="{A91A9B90-A617-4BA2-8ED8-ABC75AAE8889}" type="sibTrans" cxnId="{AB3F657C-632F-4895-9053-B31D9CE9BB79}">
      <dgm:prSet/>
      <dgm:spPr/>
      <dgm:t>
        <a:bodyPr/>
        <a:lstStyle/>
        <a:p>
          <a:endParaRPr lang="en-GB"/>
        </a:p>
      </dgm:t>
    </dgm:pt>
    <dgm:pt modelId="{7D06070A-A767-4EAE-A26E-92CD25ADEB22}" type="pres">
      <dgm:prSet presAssocID="{FFD50783-97C2-4944-B94A-24CA72D61271}" presName="compositeShape" presStyleCnt="0">
        <dgm:presLayoutVars>
          <dgm:dir/>
          <dgm:resizeHandles/>
        </dgm:presLayoutVars>
      </dgm:prSet>
      <dgm:spPr/>
    </dgm:pt>
    <dgm:pt modelId="{843A8032-5247-4317-9480-35DE23066678}" type="pres">
      <dgm:prSet presAssocID="{FFD50783-97C2-4944-B94A-24CA72D61271}" presName="pyramid" presStyleLbl="node1" presStyleIdx="0" presStyleCnt="1"/>
      <dgm:spPr/>
    </dgm:pt>
    <dgm:pt modelId="{D0FB1654-DE16-4900-9CC8-072A601D3FFF}" type="pres">
      <dgm:prSet presAssocID="{FFD50783-97C2-4944-B94A-24CA72D61271}" presName="theList" presStyleCnt="0"/>
      <dgm:spPr/>
    </dgm:pt>
    <dgm:pt modelId="{6E6913FF-B6AC-4937-B724-38546CF4DBCE}" type="pres">
      <dgm:prSet presAssocID="{A10B853A-7E1E-4B3C-8C32-0A07FEF06475}" presName="aNode" presStyleLbl="fgAcc1" presStyleIdx="0" presStyleCnt="3" custScaleX="134440" custLinFactNeighborX="478" custLinFactNeighborY="2101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B4488C4-9FD1-4F12-BBBF-47B6AFC7CFDB}" type="pres">
      <dgm:prSet presAssocID="{A10B853A-7E1E-4B3C-8C32-0A07FEF06475}" presName="aSpace" presStyleCnt="0"/>
      <dgm:spPr/>
    </dgm:pt>
    <dgm:pt modelId="{E0F5E49E-3186-4B1B-BD13-F9A2727C9F3A}" type="pres">
      <dgm:prSet presAssocID="{0CC33A78-9BEF-40C9-A1AC-622BC0A19737}" presName="aNode" presStyleLbl="fgAcc1" presStyleIdx="1" presStyleCnt="3" custScaleX="13252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CA1960-1D27-402A-941B-443EA58D5B67}" type="pres">
      <dgm:prSet presAssocID="{0CC33A78-9BEF-40C9-A1AC-622BC0A19737}" presName="aSpace" presStyleCnt="0"/>
      <dgm:spPr/>
    </dgm:pt>
    <dgm:pt modelId="{46B46D6A-FD05-4107-8CC5-2A74046B6B5A}" type="pres">
      <dgm:prSet presAssocID="{CB82D76B-B361-4C9D-AC74-86E27AD27802}" presName="aNode" presStyleLbl="fgAcc1" presStyleIdx="2" presStyleCnt="3" custScaleX="124877" custScaleY="9946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50ED7C-1AC3-42C7-96AD-546B000E0A60}" type="pres">
      <dgm:prSet presAssocID="{CB82D76B-B361-4C9D-AC74-86E27AD27802}" presName="aSpace" presStyleCnt="0"/>
      <dgm:spPr/>
    </dgm:pt>
  </dgm:ptLst>
  <dgm:cxnLst>
    <dgm:cxn modelId="{F72EDF17-69E7-4205-BC26-E5EC25770427}" type="presOf" srcId="{CB82D76B-B361-4C9D-AC74-86E27AD27802}" destId="{46B46D6A-FD05-4107-8CC5-2A74046B6B5A}" srcOrd="0" destOrd="0" presId="urn:microsoft.com/office/officeart/2005/8/layout/pyramid2"/>
    <dgm:cxn modelId="{422192F5-5768-43E2-BB48-3C59A70EE270}" type="presOf" srcId="{0CC33A78-9BEF-40C9-A1AC-622BC0A19737}" destId="{E0F5E49E-3186-4B1B-BD13-F9A2727C9F3A}" srcOrd="0" destOrd="0" presId="urn:microsoft.com/office/officeart/2005/8/layout/pyramid2"/>
    <dgm:cxn modelId="{829B4D2E-6E48-4574-B8DD-6E21268325BE}" type="presOf" srcId="{FFD50783-97C2-4944-B94A-24CA72D61271}" destId="{7D06070A-A767-4EAE-A26E-92CD25ADEB22}" srcOrd="0" destOrd="0" presId="urn:microsoft.com/office/officeart/2005/8/layout/pyramid2"/>
    <dgm:cxn modelId="{AE65F1BE-CDF3-47BE-9CA0-4A95967DE180}" srcId="{FFD50783-97C2-4944-B94A-24CA72D61271}" destId="{0CC33A78-9BEF-40C9-A1AC-622BC0A19737}" srcOrd="1" destOrd="0" parTransId="{1867FDD4-1E3B-4713-B6BB-739301EC1735}" sibTransId="{B680B985-85CA-418A-BE4C-9D797596AFD3}"/>
    <dgm:cxn modelId="{B28AABAA-8DAD-46C3-B74A-DD6E3F84E7D2}" srcId="{FFD50783-97C2-4944-B94A-24CA72D61271}" destId="{A10B853A-7E1E-4B3C-8C32-0A07FEF06475}" srcOrd="0" destOrd="0" parTransId="{335B6813-D507-4DDE-A8CE-D83770DB9E6A}" sibTransId="{08728CA2-7841-46E2-BDFC-498C8D67D56C}"/>
    <dgm:cxn modelId="{C331965D-6751-46D0-821F-7872A358E291}" type="presOf" srcId="{A10B853A-7E1E-4B3C-8C32-0A07FEF06475}" destId="{6E6913FF-B6AC-4937-B724-38546CF4DBCE}" srcOrd="0" destOrd="0" presId="urn:microsoft.com/office/officeart/2005/8/layout/pyramid2"/>
    <dgm:cxn modelId="{AB3F657C-632F-4895-9053-B31D9CE9BB79}" srcId="{FFD50783-97C2-4944-B94A-24CA72D61271}" destId="{CB82D76B-B361-4C9D-AC74-86E27AD27802}" srcOrd="2" destOrd="0" parTransId="{9BDEC3B2-1EC3-4F75-ABB8-D029290B2C97}" sibTransId="{A91A9B90-A617-4BA2-8ED8-ABC75AAE8889}"/>
    <dgm:cxn modelId="{BB7F1C44-4E83-474A-AC8D-7FD2B45CB54F}" type="presParOf" srcId="{7D06070A-A767-4EAE-A26E-92CD25ADEB22}" destId="{843A8032-5247-4317-9480-35DE23066678}" srcOrd="0" destOrd="0" presId="urn:microsoft.com/office/officeart/2005/8/layout/pyramid2"/>
    <dgm:cxn modelId="{D31B5640-42F7-4795-83DC-EC6D8CC58919}" type="presParOf" srcId="{7D06070A-A767-4EAE-A26E-92CD25ADEB22}" destId="{D0FB1654-DE16-4900-9CC8-072A601D3FFF}" srcOrd="1" destOrd="0" presId="urn:microsoft.com/office/officeart/2005/8/layout/pyramid2"/>
    <dgm:cxn modelId="{FE3DFE6A-687F-4850-A12D-1F4F09D59D24}" type="presParOf" srcId="{D0FB1654-DE16-4900-9CC8-072A601D3FFF}" destId="{6E6913FF-B6AC-4937-B724-38546CF4DBCE}" srcOrd="0" destOrd="0" presId="urn:microsoft.com/office/officeart/2005/8/layout/pyramid2"/>
    <dgm:cxn modelId="{0A7A35C1-9DEA-475D-8949-792614FC7CAC}" type="presParOf" srcId="{D0FB1654-DE16-4900-9CC8-072A601D3FFF}" destId="{CB4488C4-9FD1-4F12-BBBF-47B6AFC7CFDB}" srcOrd="1" destOrd="0" presId="urn:microsoft.com/office/officeart/2005/8/layout/pyramid2"/>
    <dgm:cxn modelId="{2EDED41C-9505-4741-B311-4E23C00D3781}" type="presParOf" srcId="{D0FB1654-DE16-4900-9CC8-072A601D3FFF}" destId="{E0F5E49E-3186-4B1B-BD13-F9A2727C9F3A}" srcOrd="2" destOrd="0" presId="urn:microsoft.com/office/officeart/2005/8/layout/pyramid2"/>
    <dgm:cxn modelId="{368150CF-414F-43A7-97A8-42D08B0668A7}" type="presParOf" srcId="{D0FB1654-DE16-4900-9CC8-072A601D3FFF}" destId="{07CA1960-1D27-402A-941B-443EA58D5B67}" srcOrd="3" destOrd="0" presId="urn:microsoft.com/office/officeart/2005/8/layout/pyramid2"/>
    <dgm:cxn modelId="{AD38298A-5542-4D81-90FD-793DF02A8B17}" type="presParOf" srcId="{D0FB1654-DE16-4900-9CC8-072A601D3FFF}" destId="{46B46D6A-FD05-4107-8CC5-2A74046B6B5A}" srcOrd="4" destOrd="0" presId="urn:microsoft.com/office/officeart/2005/8/layout/pyramid2"/>
    <dgm:cxn modelId="{09BE25E2-6BF2-4950-80CC-9D8EF49212ED}" type="presParOf" srcId="{D0FB1654-DE16-4900-9CC8-072A601D3FFF}" destId="{7E50ED7C-1AC3-42C7-96AD-546B000E0A60}" srcOrd="5" destOrd="0" presId="urn:microsoft.com/office/officeart/2005/8/layout/pyramid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CD29A2-9A19-4027-BE0C-85630AD729FA}" type="doc">
      <dgm:prSet loTypeId="urn:microsoft.com/office/officeart/2005/8/layout/vList3" loCatId="list" qsTypeId="urn:microsoft.com/office/officeart/2005/8/quickstyle/3d2" qsCatId="3D" csTypeId="urn:microsoft.com/office/officeart/2005/8/colors/colorful3" csCatId="colorful" phldr="1"/>
      <dgm:spPr/>
    </dgm:pt>
    <dgm:pt modelId="{09088B75-9504-49A3-BD2B-C91C7C9337C2}">
      <dgm:prSet phldrT="[Text]" custT="1"/>
      <dgm:spPr/>
      <dgm:t>
        <a:bodyPr/>
        <a:lstStyle/>
        <a:p>
          <a:r>
            <a:rPr lang="en-GB" sz="19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effective food </a:t>
          </a:r>
          <a:r>
            <a:rPr lang="en-GB" sz="28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safety</a:t>
          </a:r>
          <a:r>
            <a:rPr lang="en-GB" sz="19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 on science.</a:t>
          </a:r>
          <a:endParaRPr lang="en-GB" sz="1900" dirty="0"/>
        </a:p>
      </dgm:t>
    </dgm:pt>
    <dgm:pt modelId="{4723BD64-2270-49AA-94A1-3EE6A34917D6}" type="parTrans" cxnId="{C614D736-40D0-4555-A8B2-624057A85607}">
      <dgm:prSet/>
      <dgm:spPr/>
      <dgm:t>
        <a:bodyPr/>
        <a:lstStyle/>
        <a:p>
          <a:endParaRPr lang="en-GB"/>
        </a:p>
      </dgm:t>
    </dgm:pt>
    <dgm:pt modelId="{68806972-4B84-49BE-9EEA-4E0D83076C4E}" type="sibTrans" cxnId="{C614D736-40D0-4555-A8B2-624057A85607}">
      <dgm:prSet/>
      <dgm:spPr/>
      <dgm:t>
        <a:bodyPr/>
        <a:lstStyle/>
        <a:p>
          <a:endParaRPr lang="en-GB"/>
        </a:p>
      </dgm:t>
    </dgm:pt>
    <dgm:pt modelId="{DA2DE1C5-4E04-494B-9D0C-88E63DB06106}">
      <dgm:prSet phldrT="[Text]" custT="1"/>
      <dgm:spPr/>
      <dgm:t>
        <a:bodyPr/>
        <a:lstStyle/>
        <a:p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current governing food safety </a:t>
          </a:r>
          <a:r>
            <a:rPr lang="en-GB" sz="2400" b="1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regulation</a:t>
          </a:r>
          <a:r>
            <a:rPr lang="en-GB" sz="18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  and management must revised</a:t>
          </a:r>
          <a:r>
            <a:rPr lang="en-GB" sz="22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.</a:t>
          </a:r>
          <a:endParaRPr lang="en-GB" sz="2200" dirty="0"/>
        </a:p>
      </dgm:t>
    </dgm:pt>
    <dgm:pt modelId="{D733D555-4BE1-4B59-96DE-2F662B7D54F6}" type="parTrans" cxnId="{3067DA74-A5B8-40F9-841D-4B98BB2AB0A8}">
      <dgm:prSet/>
      <dgm:spPr/>
      <dgm:t>
        <a:bodyPr/>
        <a:lstStyle/>
        <a:p>
          <a:endParaRPr lang="en-GB"/>
        </a:p>
      </dgm:t>
    </dgm:pt>
    <dgm:pt modelId="{486BD9CD-9DD2-42BD-A184-86B4EAEC515E}" type="sibTrans" cxnId="{3067DA74-A5B8-40F9-841D-4B98BB2AB0A8}">
      <dgm:prSet/>
      <dgm:spPr/>
      <dgm:t>
        <a:bodyPr/>
        <a:lstStyle/>
        <a:p>
          <a:endParaRPr lang="en-GB"/>
        </a:p>
      </dgm:t>
    </dgm:pt>
    <dgm:pt modelId="{9359EA4B-48E4-4A81-8226-DD8FFA047857}" type="pres">
      <dgm:prSet presAssocID="{D1CD29A2-9A19-4027-BE0C-85630AD729FA}" presName="linearFlow" presStyleCnt="0">
        <dgm:presLayoutVars>
          <dgm:dir/>
          <dgm:resizeHandles val="exact"/>
        </dgm:presLayoutVars>
      </dgm:prSet>
      <dgm:spPr/>
    </dgm:pt>
    <dgm:pt modelId="{C4C8D5D1-EE5D-4E05-B6E8-80F70F987861}" type="pres">
      <dgm:prSet presAssocID="{09088B75-9504-49A3-BD2B-C91C7C9337C2}" presName="composite" presStyleCnt="0"/>
      <dgm:spPr/>
    </dgm:pt>
    <dgm:pt modelId="{97CE89A1-E1B8-4DE3-88C1-628201B071AC}" type="pres">
      <dgm:prSet presAssocID="{09088B75-9504-49A3-BD2B-C91C7C9337C2}" presName="imgShp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C039969-3131-458E-9E79-070F35D62969}" type="pres">
      <dgm:prSet presAssocID="{09088B75-9504-49A3-BD2B-C91C7C9337C2}" presName="txShp" presStyleLbl="node1" presStyleIdx="0" presStyleCnt="2" custScaleX="102614" custScaleY="8179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BBEFE5-058C-4949-80B1-229C2D283B65}" type="pres">
      <dgm:prSet presAssocID="{68806972-4B84-49BE-9EEA-4E0D83076C4E}" presName="spacing" presStyleCnt="0"/>
      <dgm:spPr/>
    </dgm:pt>
    <dgm:pt modelId="{BD577793-283D-479D-9CB0-E3F3D382112C}" type="pres">
      <dgm:prSet presAssocID="{DA2DE1C5-4E04-494B-9D0C-88E63DB06106}" presName="composite" presStyleCnt="0"/>
      <dgm:spPr/>
    </dgm:pt>
    <dgm:pt modelId="{6B7F713C-B59E-44D4-A5F9-896B4EC3B90C}" type="pres">
      <dgm:prSet presAssocID="{DA2DE1C5-4E04-494B-9D0C-88E63DB06106}" presName="imgShp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3AF5977-7CF0-4318-A121-69D33AC54287}" type="pres">
      <dgm:prSet presAssocID="{DA2DE1C5-4E04-494B-9D0C-88E63DB06106}" presName="txShp" presStyleLbl="node1" presStyleIdx="1" presStyleCnt="2" custScaleX="102342" custScaleY="9085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067DA74-A5B8-40F9-841D-4B98BB2AB0A8}" srcId="{D1CD29A2-9A19-4027-BE0C-85630AD729FA}" destId="{DA2DE1C5-4E04-494B-9D0C-88E63DB06106}" srcOrd="1" destOrd="0" parTransId="{D733D555-4BE1-4B59-96DE-2F662B7D54F6}" sibTransId="{486BD9CD-9DD2-42BD-A184-86B4EAEC515E}"/>
    <dgm:cxn modelId="{C614D736-40D0-4555-A8B2-624057A85607}" srcId="{D1CD29A2-9A19-4027-BE0C-85630AD729FA}" destId="{09088B75-9504-49A3-BD2B-C91C7C9337C2}" srcOrd="0" destOrd="0" parTransId="{4723BD64-2270-49AA-94A1-3EE6A34917D6}" sibTransId="{68806972-4B84-49BE-9EEA-4E0D83076C4E}"/>
    <dgm:cxn modelId="{CA65A53B-D773-4EF7-97DA-A6DA01BE0FBE}" type="presOf" srcId="{09088B75-9504-49A3-BD2B-C91C7C9337C2}" destId="{DC039969-3131-458E-9E79-070F35D62969}" srcOrd="0" destOrd="0" presId="urn:microsoft.com/office/officeart/2005/8/layout/vList3"/>
    <dgm:cxn modelId="{4396F481-D722-4910-9837-D1E9C786E9B4}" type="presOf" srcId="{D1CD29A2-9A19-4027-BE0C-85630AD729FA}" destId="{9359EA4B-48E4-4A81-8226-DD8FFA047857}" srcOrd="0" destOrd="0" presId="urn:microsoft.com/office/officeart/2005/8/layout/vList3"/>
    <dgm:cxn modelId="{2EB0B749-7AB4-4745-9DC6-3ECC8E7A29ED}" type="presOf" srcId="{DA2DE1C5-4E04-494B-9D0C-88E63DB06106}" destId="{C3AF5977-7CF0-4318-A121-69D33AC54287}" srcOrd="0" destOrd="0" presId="urn:microsoft.com/office/officeart/2005/8/layout/vList3"/>
    <dgm:cxn modelId="{892B8C13-AC63-4838-9A89-6544466760BB}" type="presParOf" srcId="{9359EA4B-48E4-4A81-8226-DD8FFA047857}" destId="{C4C8D5D1-EE5D-4E05-B6E8-80F70F987861}" srcOrd="0" destOrd="0" presId="urn:microsoft.com/office/officeart/2005/8/layout/vList3"/>
    <dgm:cxn modelId="{3CC50866-5C2A-4D79-992B-DFBDFA37DEA3}" type="presParOf" srcId="{C4C8D5D1-EE5D-4E05-B6E8-80F70F987861}" destId="{97CE89A1-E1B8-4DE3-88C1-628201B071AC}" srcOrd="0" destOrd="0" presId="urn:microsoft.com/office/officeart/2005/8/layout/vList3"/>
    <dgm:cxn modelId="{E951E820-DB01-4DC2-A79C-2E3753EA4BD5}" type="presParOf" srcId="{C4C8D5D1-EE5D-4E05-B6E8-80F70F987861}" destId="{DC039969-3131-458E-9E79-070F35D62969}" srcOrd="1" destOrd="0" presId="urn:microsoft.com/office/officeart/2005/8/layout/vList3"/>
    <dgm:cxn modelId="{91022CBA-850D-4BB2-AB2D-C8CD9FFF286B}" type="presParOf" srcId="{9359EA4B-48E4-4A81-8226-DD8FFA047857}" destId="{E3BBEFE5-058C-4949-80B1-229C2D283B65}" srcOrd="1" destOrd="0" presId="urn:microsoft.com/office/officeart/2005/8/layout/vList3"/>
    <dgm:cxn modelId="{95092628-5A87-4CE6-9511-2AB72831E43A}" type="presParOf" srcId="{9359EA4B-48E4-4A81-8226-DD8FFA047857}" destId="{BD577793-283D-479D-9CB0-E3F3D382112C}" srcOrd="2" destOrd="0" presId="urn:microsoft.com/office/officeart/2005/8/layout/vList3"/>
    <dgm:cxn modelId="{57FA75F2-C470-456F-AC36-A396E51EAFC5}" type="presParOf" srcId="{BD577793-283D-479D-9CB0-E3F3D382112C}" destId="{6B7F713C-B59E-44D4-A5F9-896B4EC3B90C}" srcOrd="0" destOrd="0" presId="urn:microsoft.com/office/officeart/2005/8/layout/vList3"/>
    <dgm:cxn modelId="{F6863144-70A7-4D11-8C18-BD657DE20703}" type="presParOf" srcId="{BD577793-283D-479D-9CB0-E3F3D382112C}" destId="{C3AF5977-7CF0-4318-A121-69D33AC54287}" srcOrd="1" destOrd="0" presId="urn:microsoft.com/office/officeart/2005/8/layout/vList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3A8213-1323-4633-8247-903C4D650670}" type="doc">
      <dgm:prSet loTypeId="urn:microsoft.com/office/officeart/2005/8/layout/hList9" loCatId="list" qsTypeId="urn:microsoft.com/office/officeart/2005/8/quickstyle/3d2" qsCatId="3D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2D96D3C1-CB8A-4073-946B-391D4008D3C0}">
      <dgm:prSet phldrT="[Text]"/>
      <dgm:spPr/>
      <dgm:t>
        <a:bodyPr/>
        <a:lstStyle/>
        <a:p>
          <a:r>
            <a:rPr lang="en-GB" dirty="0" smtClean="0"/>
            <a:t>a</a:t>
          </a:r>
          <a:endParaRPr lang="en-GB" dirty="0"/>
        </a:p>
      </dgm:t>
    </dgm:pt>
    <dgm:pt modelId="{426BE0B6-4D56-4155-A14D-3F003999015D}" type="parTrans" cxnId="{BC22C3E0-9269-4F00-8343-6F7709D18370}">
      <dgm:prSet/>
      <dgm:spPr/>
      <dgm:t>
        <a:bodyPr/>
        <a:lstStyle/>
        <a:p>
          <a:endParaRPr lang="en-GB"/>
        </a:p>
      </dgm:t>
    </dgm:pt>
    <dgm:pt modelId="{FD4A6BA2-0F1D-4317-94B4-5B723B39D9BF}" type="sibTrans" cxnId="{BC22C3E0-9269-4F00-8343-6F7709D18370}">
      <dgm:prSet/>
      <dgm:spPr/>
      <dgm:t>
        <a:bodyPr/>
        <a:lstStyle/>
        <a:p>
          <a:endParaRPr lang="en-GB"/>
        </a:p>
      </dgm:t>
    </dgm:pt>
    <dgm:pt modelId="{61730A60-6FB6-43BD-BF8A-BC32816EBF03}">
      <dgm:prSet phldrT="[Text]" custT="1"/>
      <dgm:spPr/>
      <dgm:t>
        <a:bodyPr/>
        <a:lstStyle/>
        <a:p>
          <a:r>
            <a:rPr lang="en-GB" sz="1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chefs working at home, produce tasty food  for people, </a:t>
          </a:r>
          <a:r>
            <a:rPr lang="en-GB" sz="20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income for themselves </a:t>
          </a:r>
          <a:r>
            <a:rPr lang="en-GB" sz="16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and tax revenue for cities and states.</a:t>
          </a:r>
          <a:endParaRPr lang="en-GB" sz="1600" dirty="0"/>
        </a:p>
      </dgm:t>
    </dgm:pt>
    <dgm:pt modelId="{368C6CA8-3600-451A-B5E2-266E15B14335}" type="parTrans" cxnId="{878B7D4D-E492-4785-913A-535A6681377F}">
      <dgm:prSet/>
      <dgm:spPr/>
      <dgm:t>
        <a:bodyPr/>
        <a:lstStyle/>
        <a:p>
          <a:endParaRPr lang="en-GB"/>
        </a:p>
      </dgm:t>
    </dgm:pt>
    <dgm:pt modelId="{5B96C503-7BF7-4079-A065-7AF850C7F9DE}" type="sibTrans" cxnId="{878B7D4D-E492-4785-913A-535A6681377F}">
      <dgm:prSet/>
      <dgm:spPr/>
      <dgm:t>
        <a:bodyPr/>
        <a:lstStyle/>
        <a:p>
          <a:endParaRPr lang="en-GB"/>
        </a:p>
      </dgm:t>
    </dgm:pt>
    <dgm:pt modelId="{310564F8-5D64-41AC-8CC2-7FA42791BC33}">
      <dgm:prSet phldrT="[Text]"/>
      <dgm:spPr/>
      <dgm:t>
        <a:bodyPr/>
        <a:lstStyle/>
        <a:p>
          <a:r>
            <a:rPr lang="en-GB" dirty="0" smtClean="0"/>
            <a:t>b</a:t>
          </a:r>
          <a:endParaRPr lang="en-GB" dirty="0"/>
        </a:p>
      </dgm:t>
    </dgm:pt>
    <dgm:pt modelId="{B60EFC60-B1A8-4BFD-85FA-107ADF270BBD}" type="parTrans" cxnId="{EBA7825E-65AA-44C5-B41B-A191ABD6481F}">
      <dgm:prSet/>
      <dgm:spPr/>
      <dgm:t>
        <a:bodyPr/>
        <a:lstStyle/>
        <a:p>
          <a:endParaRPr lang="en-GB"/>
        </a:p>
      </dgm:t>
    </dgm:pt>
    <dgm:pt modelId="{A01672E3-A57C-4995-AB21-2A813A0A0F4E}" type="sibTrans" cxnId="{EBA7825E-65AA-44C5-B41B-A191ABD6481F}">
      <dgm:prSet/>
      <dgm:spPr/>
      <dgm:t>
        <a:bodyPr/>
        <a:lstStyle/>
        <a:p>
          <a:endParaRPr lang="en-GB"/>
        </a:p>
      </dgm:t>
    </dgm:pt>
    <dgm:pt modelId="{9C078F13-A5F0-4009-B05D-1F68DFC02597}">
      <dgm:prSet phldrT="[Text]" custT="1"/>
      <dgm:spPr/>
      <dgm:t>
        <a:bodyPr/>
        <a:lstStyle/>
        <a:p>
          <a:pPr rtl="0"/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It were legal to sell </a:t>
          </a:r>
          <a:r>
            <a:rPr lang="en-GB" sz="24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home-cooked</a:t>
          </a:r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food.</a:t>
          </a:r>
          <a:endParaRPr lang="en-GB" sz="2000" dirty="0"/>
        </a:p>
      </dgm:t>
    </dgm:pt>
    <dgm:pt modelId="{54A6739A-556E-4C7C-8052-291E97CB3B13}" type="parTrans" cxnId="{AE2AC7CF-D759-4672-89D6-5EFA29E3A32D}">
      <dgm:prSet/>
      <dgm:spPr/>
      <dgm:t>
        <a:bodyPr/>
        <a:lstStyle/>
        <a:p>
          <a:endParaRPr lang="en-GB"/>
        </a:p>
      </dgm:t>
    </dgm:pt>
    <dgm:pt modelId="{518A83EA-2752-4141-875F-7EF8CB439298}" type="sibTrans" cxnId="{AE2AC7CF-D759-4672-89D6-5EFA29E3A32D}">
      <dgm:prSet/>
      <dgm:spPr/>
      <dgm:t>
        <a:bodyPr/>
        <a:lstStyle/>
        <a:p>
          <a:endParaRPr lang="en-GB"/>
        </a:p>
      </dgm:t>
    </dgm:pt>
    <dgm:pt modelId="{701A2416-DD0D-490E-B7CF-434B9537ED05}" type="pres">
      <dgm:prSet presAssocID="{583A8213-1323-4633-8247-903C4D650670}" presName="list" presStyleCnt="0">
        <dgm:presLayoutVars>
          <dgm:dir/>
          <dgm:animLvl val="lvl"/>
        </dgm:presLayoutVars>
      </dgm:prSet>
      <dgm:spPr/>
    </dgm:pt>
    <dgm:pt modelId="{5C94EF02-DE70-40BF-A1AE-CD12350D810E}" type="pres">
      <dgm:prSet presAssocID="{2D96D3C1-CB8A-4073-946B-391D4008D3C0}" presName="posSpace" presStyleCnt="0"/>
      <dgm:spPr/>
    </dgm:pt>
    <dgm:pt modelId="{EA24CDDC-AB43-4FFE-83DE-FE832A941AFA}" type="pres">
      <dgm:prSet presAssocID="{2D96D3C1-CB8A-4073-946B-391D4008D3C0}" presName="vertFlow" presStyleCnt="0"/>
      <dgm:spPr/>
    </dgm:pt>
    <dgm:pt modelId="{A328D8B0-AB22-4A51-9904-F6E396BB5293}" type="pres">
      <dgm:prSet presAssocID="{2D96D3C1-CB8A-4073-946B-391D4008D3C0}" presName="topSpace" presStyleCnt="0"/>
      <dgm:spPr/>
    </dgm:pt>
    <dgm:pt modelId="{6211F336-453B-4839-90C2-21726E2831A5}" type="pres">
      <dgm:prSet presAssocID="{2D96D3C1-CB8A-4073-946B-391D4008D3C0}" presName="firstComp" presStyleCnt="0"/>
      <dgm:spPr/>
    </dgm:pt>
    <dgm:pt modelId="{E0FE8FF3-A089-4E1F-ACE3-7417CFE6D621}" type="pres">
      <dgm:prSet presAssocID="{2D96D3C1-CB8A-4073-946B-391D4008D3C0}" presName="firstChild" presStyleLbl="bgAccFollowNode1" presStyleIdx="0" presStyleCnt="2" custScaleX="100200" custScaleY="151026"/>
      <dgm:spPr/>
      <dgm:t>
        <a:bodyPr/>
        <a:lstStyle/>
        <a:p>
          <a:endParaRPr lang="en-GB"/>
        </a:p>
      </dgm:t>
    </dgm:pt>
    <dgm:pt modelId="{120EABED-D5E8-491D-AEDD-BF45644199A1}" type="pres">
      <dgm:prSet presAssocID="{2D96D3C1-CB8A-4073-946B-391D4008D3C0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A0A3B3A-585B-478A-8925-B54EA21ED08E}" type="pres">
      <dgm:prSet presAssocID="{2D96D3C1-CB8A-4073-946B-391D4008D3C0}" presName="negSpace" presStyleCnt="0"/>
      <dgm:spPr/>
    </dgm:pt>
    <dgm:pt modelId="{67994565-11BC-4F85-B5EA-8DED469BAD57}" type="pres">
      <dgm:prSet presAssocID="{2D96D3C1-CB8A-4073-946B-391D4008D3C0}" presName="circle" presStyleLbl="node1" presStyleIdx="0" presStyleCnt="2"/>
      <dgm:spPr/>
    </dgm:pt>
    <dgm:pt modelId="{C704FC40-1EDF-46EC-8DB3-91C320967573}" type="pres">
      <dgm:prSet presAssocID="{FD4A6BA2-0F1D-4317-94B4-5B723B39D9BF}" presName="transSpace" presStyleCnt="0"/>
      <dgm:spPr/>
    </dgm:pt>
    <dgm:pt modelId="{6D2367B7-8953-46A2-980A-E0478986B191}" type="pres">
      <dgm:prSet presAssocID="{310564F8-5D64-41AC-8CC2-7FA42791BC33}" presName="posSpace" presStyleCnt="0"/>
      <dgm:spPr/>
    </dgm:pt>
    <dgm:pt modelId="{2C50107C-C756-4286-A290-A21932C0C437}" type="pres">
      <dgm:prSet presAssocID="{310564F8-5D64-41AC-8CC2-7FA42791BC33}" presName="vertFlow" presStyleCnt="0"/>
      <dgm:spPr/>
    </dgm:pt>
    <dgm:pt modelId="{A1ECEB6F-0099-425D-80A8-500CCEABA564}" type="pres">
      <dgm:prSet presAssocID="{310564F8-5D64-41AC-8CC2-7FA42791BC33}" presName="topSpace" presStyleCnt="0"/>
      <dgm:spPr/>
    </dgm:pt>
    <dgm:pt modelId="{B9A711E6-8266-45C2-B002-A0087CD01437}" type="pres">
      <dgm:prSet presAssocID="{310564F8-5D64-41AC-8CC2-7FA42791BC33}" presName="firstComp" presStyleCnt="0"/>
      <dgm:spPr/>
    </dgm:pt>
    <dgm:pt modelId="{03B84EDC-7320-477A-B248-DAFED8CA1C39}" type="pres">
      <dgm:prSet presAssocID="{310564F8-5D64-41AC-8CC2-7FA42791BC33}" presName="firstChild" presStyleLbl="bgAccFollowNode1" presStyleIdx="1" presStyleCnt="2" custScaleY="144337"/>
      <dgm:spPr/>
      <dgm:t>
        <a:bodyPr/>
        <a:lstStyle/>
        <a:p>
          <a:endParaRPr lang="en-GB"/>
        </a:p>
      </dgm:t>
    </dgm:pt>
    <dgm:pt modelId="{1FA4EC53-A40F-4384-8841-69A3370D8A0D}" type="pres">
      <dgm:prSet presAssocID="{310564F8-5D64-41AC-8CC2-7FA42791BC33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4CDF88-9426-4720-B772-35385C681D3E}" type="pres">
      <dgm:prSet presAssocID="{310564F8-5D64-41AC-8CC2-7FA42791BC33}" presName="negSpace" presStyleCnt="0"/>
      <dgm:spPr/>
    </dgm:pt>
    <dgm:pt modelId="{B5EE24BE-A612-46FF-9ED6-F2CD819E89D4}" type="pres">
      <dgm:prSet presAssocID="{310564F8-5D64-41AC-8CC2-7FA42791BC33}" presName="circle" presStyleLbl="node1" presStyleIdx="1" presStyleCnt="2"/>
      <dgm:spPr/>
    </dgm:pt>
  </dgm:ptLst>
  <dgm:cxnLst>
    <dgm:cxn modelId="{25B92956-A1B3-4700-AFAD-61910C8A72A8}" type="presOf" srcId="{583A8213-1323-4633-8247-903C4D650670}" destId="{701A2416-DD0D-490E-B7CF-434B9537ED05}" srcOrd="0" destOrd="0" presId="urn:microsoft.com/office/officeart/2005/8/layout/hList9"/>
    <dgm:cxn modelId="{EBA7825E-65AA-44C5-B41B-A191ABD6481F}" srcId="{583A8213-1323-4633-8247-903C4D650670}" destId="{310564F8-5D64-41AC-8CC2-7FA42791BC33}" srcOrd="1" destOrd="0" parTransId="{B60EFC60-B1A8-4BFD-85FA-107ADF270BBD}" sibTransId="{A01672E3-A57C-4995-AB21-2A813A0A0F4E}"/>
    <dgm:cxn modelId="{878B7D4D-E492-4785-913A-535A6681377F}" srcId="{2D96D3C1-CB8A-4073-946B-391D4008D3C0}" destId="{61730A60-6FB6-43BD-BF8A-BC32816EBF03}" srcOrd="0" destOrd="0" parTransId="{368C6CA8-3600-451A-B5E2-266E15B14335}" sibTransId="{5B96C503-7BF7-4079-A065-7AF850C7F9DE}"/>
    <dgm:cxn modelId="{9F75C66C-2817-4328-BD2E-12746BAFD577}" type="presOf" srcId="{61730A60-6FB6-43BD-BF8A-BC32816EBF03}" destId="{120EABED-D5E8-491D-AEDD-BF45644199A1}" srcOrd="1" destOrd="0" presId="urn:microsoft.com/office/officeart/2005/8/layout/hList9"/>
    <dgm:cxn modelId="{BC22C3E0-9269-4F00-8343-6F7709D18370}" srcId="{583A8213-1323-4633-8247-903C4D650670}" destId="{2D96D3C1-CB8A-4073-946B-391D4008D3C0}" srcOrd="0" destOrd="0" parTransId="{426BE0B6-4D56-4155-A14D-3F003999015D}" sibTransId="{FD4A6BA2-0F1D-4317-94B4-5B723B39D9BF}"/>
    <dgm:cxn modelId="{E0EE6557-AB37-44DE-B506-74C0FC6D0621}" type="presOf" srcId="{9C078F13-A5F0-4009-B05D-1F68DFC02597}" destId="{03B84EDC-7320-477A-B248-DAFED8CA1C39}" srcOrd="0" destOrd="0" presId="urn:microsoft.com/office/officeart/2005/8/layout/hList9"/>
    <dgm:cxn modelId="{BAD17AED-5B0F-45BF-B558-388B135497E9}" type="presOf" srcId="{2D96D3C1-CB8A-4073-946B-391D4008D3C0}" destId="{67994565-11BC-4F85-B5EA-8DED469BAD57}" srcOrd="0" destOrd="0" presId="urn:microsoft.com/office/officeart/2005/8/layout/hList9"/>
    <dgm:cxn modelId="{A1D7B843-0338-4D2B-9E10-0229118EC7DA}" type="presOf" srcId="{310564F8-5D64-41AC-8CC2-7FA42791BC33}" destId="{B5EE24BE-A612-46FF-9ED6-F2CD819E89D4}" srcOrd="0" destOrd="0" presId="urn:microsoft.com/office/officeart/2005/8/layout/hList9"/>
    <dgm:cxn modelId="{AE2AC7CF-D759-4672-89D6-5EFA29E3A32D}" srcId="{310564F8-5D64-41AC-8CC2-7FA42791BC33}" destId="{9C078F13-A5F0-4009-B05D-1F68DFC02597}" srcOrd="0" destOrd="0" parTransId="{54A6739A-556E-4C7C-8052-291E97CB3B13}" sibTransId="{518A83EA-2752-4141-875F-7EF8CB439298}"/>
    <dgm:cxn modelId="{DB2124D0-CECB-4D1C-856B-935755891A1B}" type="presOf" srcId="{9C078F13-A5F0-4009-B05D-1F68DFC02597}" destId="{1FA4EC53-A40F-4384-8841-69A3370D8A0D}" srcOrd="1" destOrd="0" presId="urn:microsoft.com/office/officeart/2005/8/layout/hList9"/>
    <dgm:cxn modelId="{E496E535-6DBC-479B-B182-0FD6DFB626EB}" type="presOf" srcId="{61730A60-6FB6-43BD-BF8A-BC32816EBF03}" destId="{E0FE8FF3-A089-4E1F-ACE3-7417CFE6D621}" srcOrd="0" destOrd="0" presId="urn:microsoft.com/office/officeart/2005/8/layout/hList9"/>
    <dgm:cxn modelId="{5B27FB07-E05B-4CBC-A7E4-1041C9C0DA15}" type="presParOf" srcId="{701A2416-DD0D-490E-B7CF-434B9537ED05}" destId="{5C94EF02-DE70-40BF-A1AE-CD12350D810E}" srcOrd="0" destOrd="0" presId="urn:microsoft.com/office/officeart/2005/8/layout/hList9"/>
    <dgm:cxn modelId="{01CA8B2B-74EB-4E89-B6FB-72C1C76B5EDE}" type="presParOf" srcId="{701A2416-DD0D-490E-B7CF-434B9537ED05}" destId="{EA24CDDC-AB43-4FFE-83DE-FE832A941AFA}" srcOrd="1" destOrd="0" presId="urn:microsoft.com/office/officeart/2005/8/layout/hList9"/>
    <dgm:cxn modelId="{79A69062-5D02-4BBB-8E7B-694B730F1E76}" type="presParOf" srcId="{EA24CDDC-AB43-4FFE-83DE-FE832A941AFA}" destId="{A328D8B0-AB22-4A51-9904-F6E396BB5293}" srcOrd="0" destOrd="0" presId="urn:microsoft.com/office/officeart/2005/8/layout/hList9"/>
    <dgm:cxn modelId="{ABFE1C30-F278-4F50-B0F7-59C8FDF54F79}" type="presParOf" srcId="{EA24CDDC-AB43-4FFE-83DE-FE832A941AFA}" destId="{6211F336-453B-4839-90C2-21726E2831A5}" srcOrd="1" destOrd="0" presId="urn:microsoft.com/office/officeart/2005/8/layout/hList9"/>
    <dgm:cxn modelId="{96E2A3C5-F7F7-423C-9F78-58C84E84D4ED}" type="presParOf" srcId="{6211F336-453B-4839-90C2-21726E2831A5}" destId="{E0FE8FF3-A089-4E1F-ACE3-7417CFE6D621}" srcOrd="0" destOrd="0" presId="urn:microsoft.com/office/officeart/2005/8/layout/hList9"/>
    <dgm:cxn modelId="{C8676E2D-B4AA-4BAB-95E8-720A7862222F}" type="presParOf" srcId="{6211F336-453B-4839-90C2-21726E2831A5}" destId="{120EABED-D5E8-491D-AEDD-BF45644199A1}" srcOrd="1" destOrd="0" presId="urn:microsoft.com/office/officeart/2005/8/layout/hList9"/>
    <dgm:cxn modelId="{F05C0947-FD67-4B8B-9B9D-28E9AC7AB792}" type="presParOf" srcId="{701A2416-DD0D-490E-B7CF-434B9537ED05}" destId="{FA0A3B3A-585B-478A-8925-B54EA21ED08E}" srcOrd="2" destOrd="0" presId="urn:microsoft.com/office/officeart/2005/8/layout/hList9"/>
    <dgm:cxn modelId="{F9B5F8D5-C805-4AA4-B9E7-25D50170A66F}" type="presParOf" srcId="{701A2416-DD0D-490E-B7CF-434B9537ED05}" destId="{67994565-11BC-4F85-B5EA-8DED469BAD57}" srcOrd="3" destOrd="0" presId="urn:microsoft.com/office/officeart/2005/8/layout/hList9"/>
    <dgm:cxn modelId="{8CF22F41-02C4-4B2D-99BF-D5883D092977}" type="presParOf" srcId="{701A2416-DD0D-490E-B7CF-434B9537ED05}" destId="{C704FC40-1EDF-46EC-8DB3-91C320967573}" srcOrd="4" destOrd="0" presId="urn:microsoft.com/office/officeart/2005/8/layout/hList9"/>
    <dgm:cxn modelId="{C45AD682-E029-4EF9-A5E4-BCCBCC59E37C}" type="presParOf" srcId="{701A2416-DD0D-490E-B7CF-434B9537ED05}" destId="{6D2367B7-8953-46A2-980A-E0478986B191}" srcOrd="5" destOrd="0" presId="urn:microsoft.com/office/officeart/2005/8/layout/hList9"/>
    <dgm:cxn modelId="{5E97F52B-519C-4EEA-B03B-877415476421}" type="presParOf" srcId="{701A2416-DD0D-490E-B7CF-434B9537ED05}" destId="{2C50107C-C756-4286-A290-A21932C0C437}" srcOrd="6" destOrd="0" presId="urn:microsoft.com/office/officeart/2005/8/layout/hList9"/>
    <dgm:cxn modelId="{1DDA4F4F-CFC8-4E77-B6C3-6F71F1E37AD2}" type="presParOf" srcId="{2C50107C-C756-4286-A290-A21932C0C437}" destId="{A1ECEB6F-0099-425D-80A8-500CCEABA564}" srcOrd="0" destOrd="0" presId="urn:microsoft.com/office/officeart/2005/8/layout/hList9"/>
    <dgm:cxn modelId="{1164B61F-CDCE-4759-8EC5-6135CD86DFB3}" type="presParOf" srcId="{2C50107C-C756-4286-A290-A21932C0C437}" destId="{B9A711E6-8266-45C2-B002-A0087CD01437}" srcOrd="1" destOrd="0" presId="urn:microsoft.com/office/officeart/2005/8/layout/hList9"/>
    <dgm:cxn modelId="{6D7841A1-4138-44B0-9CD8-41E19FA4CF02}" type="presParOf" srcId="{B9A711E6-8266-45C2-B002-A0087CD01437}" destId="{03B84EDC-7320-477A-B248-DAFED8CA1C39}" srcOrd="0" destOrd="0" presId="urn:microsoft.com/office/officeart/2005/8/layout/hList9"/>
    <dgm:cxn modelId="{AC584EDA-13F6-4D5E-82D5-33CCC189DFB7}" type="presParOf" srcId="{B9A711E6-8266-45C2-B002-A0087CD01437}" destId="{1FA4EC53-A40F-4384-8841-69A3370D8A0D}" srcOrd="1" destOrd="0" presId="urn:microsoft.com/office/officeart/2005/8/layout/hList9"/>
    <dgm:cxn modelId="{A60F6BBE-B0B5-498C-ACB5-2B4D6DBAE0E9}" type="presParOf" srcId="{701A2416-DD0D-490E-B7CF-434B9537ED05}" destId="{AE4CDF88-9426-4720-B772-35385C681D3E}" srcOrd="7" destOrd="0" presId="urn:microsoft.com/office/officeart/2005/8/layout/hList9"/>
    <dgm:cxn modelId="{5F76E990-0028-466A-8BF6-B3F4EC16774F}" type="presParOf" srcId="{701A2416-DD0D-490E-B7CF-434B9537ED05}" destId="{B5EE24BE-A612-46FF-9ED6-F2CD819E89D4}" srcOrd="8" destOrd="0" presId="urn:microsoft.com/office/officeart/2005/8/layout/hList9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9796B2-D997-4D55-866D-5D513E6B362E}" type="doc">
      <dgm:prSet loTypeId="urn:microsoft.com/office/officeart/2005/8/layout/vList5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63FF94D-A701-400F-BD41-4E0A41089491}">
      <dgm:prSet phldrT="[Text]" custT="1"/>
      <dgm:spPr/>
      <dgm:t>
        <a:bodyPr/>
        <a:lstStyle/>
        <a:p>
          <a:r>
            <a:rPr lang="en-GB" sz="1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This business will not survive without </a:t>
          </a:r>
          <a:r>
            <a:rPr lang="en-GB" sz="24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tracking system</a:t>
          </a:r>
          <a:r>
            <a:rPr lang="en-GB" sz="1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. To maintain profitability, inventory needs to be rigorously managed and maintained.</a:t>
          </a:r>
          <a:endParaRPr lang="en-GB" sz="1800" dirty="0"/>
        </a:p>
      </dgm:t>
    </dgm:pt>
    <dgm:pt modelId="{72B6BFCF-E521-4EEB-97CA-520A1F266C2E}" type="parTrans" cxnId="{05030968-1FAC-4EDC-879F-65480AE042E8}">
      <dgm:prSet/>
      <dgm:spPr/>
      <dgm:t>
        <a:bodyPr/>
        <a:lstStyle/>
        <a:p>
          <a:endParaRPr lang="en-GB"/>
        </a:p>
      </dgm:t>
    </dgm:pt>
    <dgm:pt modelId="{A1DC2D85-C1A8-4D19-B33E-5CD5AA232717}" type="sibTrans" cxnId="{05030968-1FAC-4EDC-879F-65480AE042E8}">
      <dgm:prSet/>
      <dgm:spPr/>
      <dgm:t>
        <a:bodyPr/>
        <a:lstStyle/>
        <a:p>
          <a:endParaRPr lang="en-GB"/>
        </a:p>
      </dgm:t>
    </dgm:pt>
    <dgm:pt modelId="{02D4A651-307D-4397-B770-64EDD0D3A027}">
      <dgm:prSet phldrT="[Text]" custT="1"/>
      <dgm:spPr/>
      <dgm:t>
        <a:bodyPr/>
        <a:lstStyle/>
        <a:p>
          <a:pPr rtl="0"/>
          <a:r>
            <a:rPr lang="en-GB" sz="22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Biggest challenge</a:t>
          </a:r>
          <a:r>
            <a:rPr lang="en-GB" sz="22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: </a:t>
          </a:r>
          <a:r>
            <a:rPr lang="en-GB" sz="18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Alcohol/liquor tracking and management</a:t>
          </a:r>
          <a:endParaRPr lang="en-GB" sz="1800" dirty="0"/>
        </a:p>
      </dgm:t>
    </dgm:pt>
    <dgm:pt modelId="{638A0BE0-723B-4927-824E-3D9CC4F4CF86}" type="parTrans" cxnId="{2C30D7E1-9EC0-48C5-8DC2-AF2770383974}">
      <dgm:prSet/>
      <dgm:spPr/>
      <dgm:t>
        <a:bodyPr/>
        <a:lstStyle/>
        <a:p>
          <a:endParaRPr lang="en-GB"/>
        </a:p>
      </dgm:t>
    </dgm:pt>
    <dgm:pt modelId="{AF27F2EF-0045-40CE-8449-C4B5C48AE871}" type="sibTrans" cxnId="{2C30D7E1-9EC0-48C5-8DC2-AF2770383974}">
      <dgm:prSet/>
      <dgm:spPr/>
      <dgm:t>
        <a:bodyPr/>
        <a:lstStyle/>
        <a:p>
          <a:endParaRPr lang="en-GB"/>
        </a:p>
      </dgm:t>
    </dgm:pt>
    <dgm:pt modelId="{709A47ED-925E-4AD8-A67B-5B981E2A05F1}">
      <dgm:prSet phldrT="[Text]"/>
      <dgm:spPr/>
      <dgm:t>
        <a:bodyPr/>
        <a:lstStyle/>
        <a:p>
          <a:r>
            <a:rPr lang="en-GB" sz="2200" b="1" i="0" u="none" strike="noStrike" cap="none" dirty="0" smtClean="0">
              <a:latin typeface="Georgia"/>
              <a:ea typeface="Georgia"/>
              <a:cs typeface="Georgia"/>
              <a:sym typeface="Georgia"/>
            </a:rPr>
            <a:t>Solution</a:t>
          </a:r>
          <a:endParaRPr lang="en-GB" sz="2200" dirty="0"/>
        </a:p>
      </dgm:t>
    </dgm:pt>
    <dgm:pt modelId="{ACB18F07-508F-481C-8E6E-7A9C90A09859}" type="parTrans" cxnId="{1DB93155-0F73-4333-AF6B-6BEADAD63EC9}">
      <dgm:prSet/>
      <dgm:spPr/>
      <dgm:t>
        <a:bodyPr/>
        <a:lstStyle/>
        <a:p>
          <a:endParaRPr lang="en-GB"/>
        </a:p>
      </dgm:t>
    </dgm:pt>
    <dgm:pt modelId="{A42D6EC6-785C-4F6D-B4AE-F75965E704AC}" type="sibTrans" cxnId="{1DB93155-0F73-4333-AF6B-6BEADAD63EC9}">
      <dgm:prSet/>
      <dgm:spPr/>
      <dgm:t>
        <a:bodyPr/>
        <a:lstStyle/>
        <a:p>
          <a:endParaRPr lang="en-GB"/>
        </a:p>
      </dgm:t>
    </dgm:pt>
    <dgm:pt modelId="{168DCB70-78EC-463B-9BA5-DD224C5615D4}" type="pres">
      <dgm:prSet presAssocID="{FE9796B2-D997-4D55-866D-5D513E6B362E}" presName="Name0" presStyleCnt="0">
        <dgm:presLayoutVars>
          <dgm:dir/>
          <dgm:animLvl val="lvl"/>
          <dgm:resizeHandles val="exact"/>
        </dgm:presLayoutVars>
      </dgm:prSet>
      <dgm:spPr/>
    </dgm:pt>
    <dgm:pt modelId="{AA90F372-8F49-454B-B502-046B7C340DA1}" type="pres">
      <dgm:prSet presAssocID="{F63FF94D-A701-400F-BD41-4E0A41089491}" presName="linNode" presStyleCnt="0"/>
      <dgm:spPr/>
    </dgm:pt>
    <dgm:pt modelId="{A1AC6075-E47B-4CCE-9B2C-0AD9CDB2A5A5}" type="pres">
      <dgm:prSet presAssocID="{F63FF94D-A701-400F-BD41-4E0A41089491}" presName="parentText" presStyleLbl="node1" presStyleIdx="0" presStyleCnt="1" custScaleX="114007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90F21B-D376-4FFA-8845-14B342329427}" type="pres">
      <dgm:prSet presAssocID="{F63FF94D-A701-400F-BD41-4E0A41089491}" presName="descendantText" presStyleLbl="alignAccFollowNode1" presStyleIdx="0" presStyleCnt="1" custScaleX="4222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5ACA8AC-9CFC-4EA2-8985-BC297DDA5E05}" type="presOf" srcId="{FE9796B2-D997-4D55-866D-5D513E6B362E}" destId="{168DCB70-78EC-463B-9BA5-DD224C5615D4}" srcOrd="0" destOrd="0" presId="urn:microsoft.com/office/officeart/2005/8/layout/vList5"/>
    <dgm:cxn modelId="{05030968-1FAC-4EDC-879F-65480AE042E8}" srcId="{FE9796B2-D997-4D55-866D-5D513E6B362E}" destId="{F63FF94D-A701-400F-BD41-4E0A41089491}" srcOrd="0" destOrd="0" parTransId="{72B6BFCF-E521-4EEB-97CA-520A1F266C2E}" sibTransId="{A1DC2D85-C1A8-4D19-B33E-5CD5AA232717}"/>
    <dgm:cxn modelId="{0D1FDFE6-3BCF-4D70-9C69-A7ABA0DE7B92}" type="presOf" srcId="{709A47ED-925E-4AD8-A67B-5B981E2A05F1}" destId="{AD90F21B-D376-4FFA-8845-14B342329427}" srcOrd="0" destOrd="1" presId="urn:microsoft.com/office/officeart/2005/8/layout/vList5"/>
    <dgm:cxn modelId="{B04BB069-2559-432E-A0B3-85763A635D4A}" type="presOf" srcId="{02D4A651-307D-4397-B770-64EDD0D3A027}" destId="{AD90F21B-D376-4FFA-8845-14B342329427}" srcOrd="0" destOrd="0" presId="urn:microsoft.com/office/officeart/2005/8/layout/vList5"/>
    <dgm:cxn modelId="{2C30D7E1-9EC0-48C5-8DC2-AF2770383974}" srcId="{F63FF94D-A701-400F-BD41-4E0A41089491}" destId="{02D4A651-307D-4397-B770-64EDD0D3A027}" srcOrd="0" destOrd="0" parTransId="{638A0BE0-723B-4927-824E-3D9CC4F4CF86}" sibTransId="{AF27F2EF-0045-40CE-8449-C4B5C48AE871}"/>
    <dgm:cxn modelId="{C0547708-819D-489C-B6C6-4D14A8907AA7}" type="presOf" srcId="{F63FF94D-A701-400F-BD41-4E0A41089491}" destId="{A1AC6075-E47B-4CCE-9B2C-0AD9CDB2A5A5}" srcOrd="0" destOrd="0" presId="urn:microsoft.com/office/officeart/2005/8/layout/vList5"/>
    <dgm:cxn modelId="{1DB93155-0F73-4333-AF6B-6BEADAD63EC9}" srcId="{F63FF94D-A701-400F-BD41-4E0A41089491}" destId="{709A47ED-925E-4AD8-A67B-5B981E2A05F1}" srcOrd="1" destOrd="0" parTransId="{ACB18F07-508F-481C-8E6E-7A9C90A09859}" sibTransId="{A42D6EC6-785C-4F6D-B4AE-F75965E704AC}"/>
    <dgm:cxn modelId="{41B38454-86FB-42B4-B91C-6845DFFCE410}" type="presParOf" srcId="{168DCB70-78EC-463B-9BA5-DD224C5615D4}" destId="{AA90F372-8F49-454B-B502-046B7C340DA1}" srcOrd="0" destOrd="0" presId="urn:microsoft.com/office/officeart/2005/8/layout/vList5"/>
    <dgm:cxn modelId="{C032AC60-A976-48DA-B7F8-0848A9DF7D2E}" type="presParOf" srcId="{AA90F372-8F49-454B-B502-046B7C340DA1}" destId="{A1AC6075-E47B-4CCE-9B2C-0AD9CDB2A5A5}" srcOrd="0" destOrd="0" presId="urn:microsoft.com/office/officeart/2005/8/layout/vList5"/>
    <dgm:cxn modelId="{0137A32F-B996-47CA-8C6F-C4CA58984388}" type="presParOf" srcId="{AA90F372-8F49-454B-B502-046B7C340DA1}" destId="{AD90F21B-D376-4FFA-8845-14B342329427}" srcOrd="1" destOrd="0" presId="urn:microsoft.com/office/officeart/2005/8/layout/vList5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BD3FE7-B8BE-448B-A4B0-E96A0323F556}" type="doc">
      <dgm:prSet loTypeId="urn:microsoft.com/office/officeart/2005/8/layout/arrow2" loCatId="process" qsTypeId="urn:microsoft.com/office/officeart/2005/8/quickstyle/3d1" qsCatId="3D" csTypeId="urn:microsoft.com/office/officeart/2005/8/colors/colorful5" csCatId="colorful" phldr="1"/>
      <dgm:spPr/>
    </dgm:pt>
    <dgm:pt modelId="{0B6D9188-814B-4312-9A4B-46DC3389E3B7}">
      <dgm:prSet phldrT="[Text]" custT="1"/>
      <dgm:spPr/>
      <dgm:t>
        <a:bodyPr/>
        <a:lstStyle/>
        <a:p>
          <a:r>
            <a:rPr lang="en-GB" sz="18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Saves money</a:t>
          </a:r>
          <a:endParaRPr lang="en-GB" sz="1800" dirty="0">
            <a:latin typeface="Eras Bold ITC" pitchFamily="34" charset="0"/>
          </a:endParaRPr>
        </a:p>
      </dgm:t>
    </dgm:pt>
    <dgm:pt modelId="{BE3D3201-DA66-4642-A75D-E9FD46E71734}" type="parTrans" cxnId="{1C76D2C9-D779-47E7-8134-22783087C99C}">
      <dgm:prSet/>
      <dgm:spPr/>
      <dgm:t>
        <a:bodyPr/>
        <a:lstStyle/>
        <a:p>
          <a:endParaRPr lang="en-GB"/>
        </a:p>
      </dgm:t>
    </dgm:pt>
    <dgm:pt modelId="{2DFB1FE5-8D46-49D0-BB8A-C621C1687625}" type="sibTrans" cxnId="{1C76D2C9-D779-47E7-8134-22783087C99C}">
      <dgm:prSet/>
      <dgm:spPr/>
      <dgm:t>
        <a:bodyPr/>
        <a:lstStyle/>
        <a:p>
          <a:endParaRPr lang="en-GB"/>
        </a:p>
      </dgm:t>
    </dgm:pt>
    <dgm:pt modelId="{9A5E65C6-7E1F-4E91-A2CF-C301E35090CE}">
      <dgm:prSet phldrT="[Text]"/>
      <dgm:spPr/>
      <dgm:t>
        <a:bodyPr/>
        <a:lstStyle/>
        <a:p>
          <a:pPr rtl="0"/>
          <a:r>
            <a:rPr lang="en-GB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Saves time</a:t>
          </a:r>
          <a:endParaRPr lang="en-GB" dirty="0"/>
        </a:p>
      </dgm:t>
    </dgm:pt>
    <dgm:pt modelId="{FD8C5701-173A-4BB9-AC5E-4089B36C9819}" type="parTrans" cxnId="{EA7D92F5-F1EE-45C0-A7D7-74E4E3E73C51}">
      <dgm:prSet/>
      <dgm:spPr/>
      <dgm:t>
        <a:bodyPr/>
        <a:lstStyle/>
        <a:p>
          <a:endParaRPr lang="en-GB"/>
        </a:p>
      </dgm:t>
    </dgm:pt>
    <dgm:pt modelId="{200275AE-3C58-428D-B6DB-F80260F9BBE0}" type="sibTrans" cxnId="{EA7D92F5-F1EE-45C0-A7D7-74E4E3E73C51}">
      <dgm:prSet/>
      <dgm:spPr/>
      <dgm:t>
        <a:bodyPr/>
        <a:lstStyle/>
        <a:p>
          <a:endParaRPr lang="en-GB"/>
        </a:p>
      </dgm:t>
    </dgm:pt>
    <dgm:pt modelId="{3E894D0E-9C0F-444B-8511-909630F431E6}">
      <dgm:prSet phldrT="[Text]" custT="1"/>
      <dgm:spPr/>
      <dgm:t>
        <a:bodyPr/>
        <a:lstStyle/>
        <a:p>
          <a:pPr rtl="0"/>
          <a:r>
            <a:rPr lang="en-GB" sz="19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Brings </a:t>
          </a:r>
          <a:r>
            <a:rPr lang="en-GB" sz="2400" b="0" i="0" u="none" strike="noStrike" cap="none" dirty="0" smtClean="0">
              <a:latin typeface="Eras Bold ITC" pitchFamily="34" charset="0"/>
              <a:ea typeface="Georgia"/>
              <a:cs typeface="Georgia"/>
              <a:sym typeface="Georgia"/>
            </a:rPr>
            <a:t>family together</a:t>
          </a:r>
          <a:endParaRPr lang="en-GB" sz="2400" dirty="0">
            <a:latin typeface="Eras Bold ITC" pitchFamily="34" charset="0"/>
          </a:endParaRPr>
        </a:p>
      </dgm:t>
    </dgm:pt>
    <dgm:pt modelId="{66DD8508-2F57-485D-A1D2-694191F40763}" type="parTrans" cxnId="{B8F8AB3B-A780-4E5F-8E90-6AE3FE70C434}">
      <dgm:prSet/>
      <dgm:spPr/>
      <dgm:t>
        <a:bodyPr/>
        <a:lstStyle/>
        <a:p>
          <a:endParaRPr lang="en-GB"/>
        </a:p>
      </dgm:t>
    </dgm:pt>
    <dgm:pt modelId="{969D7D65-EEFE-46FB-84B7-225F679FDB89}" type="sibTrans" cxnId="{B8F8AB3B-A780-4E5F-8E90-6AE3FE70C434}">
      <dgm:prSet/>
      <dgm:spPr/>
      <dgm:t>
        <a:bodyPr/>
        <a:lstStyle/>
        <a:p>
          <a:endParaRPr lang="en-GB"/>
        </a:p>
      </dgm:t>
    </dgm:pt>
    <dgm:pt modelId="{58B78205-582D-4F56-BFB1-F28D5E9FB28F}">
      <dgm:prSet phldrT="[Text]"/>
      <dgm:spPr/>
      <dgm:t>
        <a:bodyPr/>
        <a:lstStyle/>
        <a:p>
          <a:pPr rtl="0"/>
          <a:r>
            <a:rPr lang="en-GB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Avoid food allergies </a:t>
          </a:r>
          <a:endParaRPr lang="en-GB" dirty="0"/>
        </a:p>
      </dgm:t>
    </dgm:pt>
    <dgm:pt modelId="{4A274819-F83D-482D-A483-8D010BA7CB67}" type="parTrans" cxnId="{DB549968-280E-4D1C-96B5-601B05BCEA52}">
      <dgm:prSet/>
      <dgm:spPr/>
      <dgm:t>
        <a:bodyPr/>
        <a:lstStyle/>
        <a:p>
          <a:endParaRPr lang="en-GB"/>
        </a:p>
      </dgm:t>
    </dgm:pt>
    <dgm:pt modelId="{B5387261-D0C8-45CF-8DBA-84F93D50CECE}" type="sibTrans" cxnId="{DB549968-280E-4D1C-96B5-601B05BCEA52}">
      <dgm:prSet/>
      <dgm:spPr/>
      <dgm:t>
        <a:bodyPr/>
        <a:lstStyle/>
        <a:p>
          <a:endParaRPr lang="en-GB"/>
        </a:p>
      </dgm:t>
    </dgm:pt>
    <dgm:pt modelId="{07ED5365-76FD-46FE-8FFC-6CC6A92A6E4A}" type="pres">
      <dgm:prSet presAssocID="{12BD3FE7-B8BE-448B-A4B0-E96A0323F556}" presName="arrowDiagram" presStyleCnt="0">
        <dgm:presLayoutVars>
          <dgm:chMax val="5"/>
          <dgm:dir/>
          <dgm:resizeHandles val="exact"/>
        </dgm:presLayoutVars>
      </dgm:prSet>
      <dgm:spPr/>
    </dgm:pt>
    <dgm:pt modelId="{73086FA1-1A54-4FB7-A0BF-F7147128D386}" type="pres">
      <dgm:prSet presAssocID="{12BD3FE7-B8BE-448B-A4B0-E96A0323F556}" presName="arrow" presStyleLbl="bgShp" presStyleIdx="0" presStyleCnt="1" custLinFactNeighborX="-194" custLinFactNeighborY="5595"/>
      <dgm:spPr/>
    </dgm:pt>
    <dgm:pt modelId="{4CC5ACE3-E445-4AAC-8853-3C8F0D1528F2}" type="pres">
      <dgm:prSet presAssocID="{12BD3FE7-B8BE-448B-A4B0-E96A0323F556}" presName="arrowDiagram4" presStyleCnt="0"/>
      <dgm:spPr/>
    </dgm:pt>
    <dgm:pt modelId="{6AEBA9E4-4740-4A6A-B730-D61C7BB54A43}" type="pres">
      <dgm:prSet presAssocID="{0B6D9188-814B-4312-9A4B-46DC3389E3B7}" presName="bullet4a" presStyleLbl="node1" presStyleIdx="0" presStyleCnt="4"/>
      <dgm:spPr/>
    </dgm:pt>
    <dgm:pt modelId="{551651B6-DFA6-4388-9F60-1594BB7B0F98}" type="pres">
      <dgm:prSet presAssocID="{0B6D9188-814B-4312-9A4B-46DC3389E3B7}" presName="textBox4a" presStyleLbl="revTx" presStyleIdx="0" presStyleCnt="4">
        <dgm:presLayoutVars>
          <dgm:bulletEnabled val="1"/>
        </dgm:presLayoutVars>
      </dgm:prSet>
      <dgm:spPr/>
    </dgm:pt>
    <dgm:pt modelId="{913D5C10-4AB6-468B-81D6-6FDAB0F35C0A}" type="pres">
      <dgm:prSet presAssocID="{9A5E65C6-7E1F-4E91-A2CF-C301E35090CE}" presName="bullet4b" presStyleLbl="node1" presStyleIdx="1" presStyleCnt="4"/>
      <dgm:spPr/>
    </dgm:pt>
    <dgm:pt modelId="{617E9232-F6AB-4B8A-9A04-6BAD66D0634F}" type="pres">
      <dgm:prSet presAssocID="{9A5E65C6-7E1F-4E91-A2CF-C301E35090CE}" presName="textBox4b" presStyleLbl="revTx" presStyleIdx="1" presStyleCnt="4">
        <dgm:presLayoutVars>
          <dgm:bulletEnabled val="1"/>
        </dgm:presLayoutVars>
      </dgm:prSet>
      <dgm:spPr/>
    </dgm:pt>
    <dgm:pt modelId="{246CF7D8-ADE3-4E01-8BC8-BC6F3F6C304B}" type="pres">
      <dgm:prSet presAssocID="{3E894D0E-9C0F-444B-8511-909630F431E6}" presName="bullet4c" presStyleLbl="node1" presStyleIdx="2" presStyleCnt="4"/>
      <dgm:spPr/>
    </dgm:pt>
    <dgm:pt modelId="{6156F17D-8797-4A7C-8733-B75C384ED6C5}" type="pres">
      <dgm:prSet presAssocID="{3E894D0E-9C0F-444B-8511-909630F431E6}" presName="textBox4c" presStyleLbl="revTx" presStyleIdx="2" presStyleCnt="4" custScaleX="122615">
        <dgm:presLayoutVars>
          <dgm:bulletEnabled val="1"/>
        </dgm:presLayoutVars>
      </dgm:prSet>
      <dgm:spPr/>
    </dgm:pt>
    <dgm:pt modelId="{E31B0435-F194-4F90-9905-8EB61703E0F2}" type="pres">
      <dgm:prSet presAssocID="{58B78205-582D-4F56-BFB1-F28D5E9FB28F}" presName="bullet4d" presStyleLbl="node1" presStyleIdx="3" presStyleCnt="4"/>
      <dgm:spPr/>
    </dgm:pt>
    <dgm:pt modelId="{D8C5A0C5-342D-4857-A2DC-DD95EAE3ABD6}" type="pres">
      <dgm:prSet presAssocID="{58B78205-582D-4F56-BFB1-F28D5E9FB28F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1C76D2C9-D779-47E7-8134-22783087C99C}" srcId="{12BD3FE7-B8BE-448B-A4B0-E96A0323F556}" destId="{0B6D9188-814B-4312-9A4B-46DC3389E3B7}" srcOrd="0" destOrd="0" parTransId="{BE3D3201-DA66-4642-A75D-E9FD46E71734}" sibTransId="{2DFB1FE5-8D46-49D0-BB8A-C621C1687625}"/>
    <dgm:cxn modelId="{6C0A2A47-14DE-4433-A872-DDBAC1116B86}" type="presOf" srcId="{12BD3FE7-B8BE-448B-A4B0-E96A0323F556}" destId="{07ED5365-76FD-46FE-8FFC-6CC6A92A6E4A}" srcOrd="0" destOrd="0" presId="urn:microsoft.com/office/officeart/2005/8/layout/arrow2"/>
    <dgm:cxn modelId="{EA7D92F5-F1EE-45C0-A7D7-74E4E3E73C51}" srcId="{12BD3FE7-B8BE-448B-A4B0-E96A0323F556}" destId="{9A5E65C6-7E1F-4E91-A2CF-C301E35090CE}" srcOrd="1" destOrd="0" parTransId="{FD8C5701-173A-4BB9-AC5E-4089B36C9819}" sibTransId="{200275AE-3C58-428D-B6DB-F80260F9BBE0}"/>
    <dgm:cxn modelId="{DB549968-280E-4D1C-96B5-601B05BCEA52}" srcId="{12BD3FE7-B8BE-448B-A4B0-E96A0323F556}" destId="{58B78205-582D-4F56-BFB1-F28D5E9FB28F}" srcOrd="3" destOrd="0" parTransId="{4A274819-F83D-482D-A483-8D010BA7CB67}" sibTransId="{B5387261-D0C8-45CF-8DBA-84F93D50CECE}"/>
    <dgm:cxn modelId="{45908065-ACD5-4E6C-A24C-CE223BFE0D3E}" type="presOf" srcId="{3E894D0E-9C0F-444B-8511-909630F431E6}" destId="{6156F17D-8797-4A7C-8733-B75C384ED6C5}" srcOrd="0" destOrd="0" presId="urn:microsoft.com/office/officeart/2005/8/layout/arrow2"/>
    <dgm:cxn modelId="{615EDF9C-9067-4EBE-8FA3-132C51DB577A}" type="presOf" srcId="{58B78205-582D-4F56-BFB1-F28D5E9FB28F}" destId="{D8C5A0C5-342D-4857-A2DC-DD95EAE3ABD6}" srcOrd="0" destOrd="0" presId="urn:microsoft.com/office/officeart/2005/8/layout/arrow2"/>
    <dgm:cxn modelId="{6380B657-7450-4734-9A76-51E600D84334}" type="presOf" srcId="{0B6D9188-814B-4312-9A4B-46DC3389E3B7}" destId="{551651B6-DFA6-4388-9F60-1594BB7B0F98}" srcOrd="0" destOrd="0" presId="urn:microsoft.com/office/officeart/2005/8/layout/arrow2"/>
    <dgm:cxn modelId="{C84D04EF-6D1C-4170-8B1E-B2B0EACA17BB}" type="presOf" srcId="{9A5E65C6-7E1F-4E91-A2CF-C301E35090CE}" destId="{617E9232-F6AB-4B8A-9A04-6BAD66D0634F}" srcOrd="0" destOrd="0" presId="urn:microsoft.com/office/officeart/2005/8/layout/arrow2"/>
    <dgm:cxn modelId="{B8F8AB3B-A780-4E5F-8E90-6AE3FE70C434}" srcId="{12BD3FE7-B8BE-448B-A4B0-E96A0323F556}" destId="{3E894D0E-9C0F-444B-8511-909630F431E6}" srcOrd="2" destOrd="0" parTransId="{66DD8508-2F57-485D-A1D2-694191F40763}" sibTransId="{969D7D65-EEFE-46FB-84B7-225F679FDB89}"/>
    <dgm:cxn modelId="{246CD31A-B1AC-4E2C-AA2C-10697F7CFA0E}" type="presParOf" srcId="{07ED5365-76FD-46FE-8FFC-6CC6A92A6E4A}" destId="{73086FA1-1A54-4FB7-A0BF-F7147128D386}" srcOrd="0" destOrd="0" presId="urn:microsoft.com/office/officeart/2005/8/layout/arrow2"/>
    <dgm:cxn modelId="{ACE2C5C9-85EE-4C6B-938B-2B9EFDA717E5}" type="presParOf" srcId="{07ED5365-76FD-46FE-8FFC-6CC6A92A6E4A}" destId="{4CC5ACE3-E445-4AAC-8853-3C8F0D1528F2}" srcOrd="1" destOrd="0" presId="urn:microsoft.com/office/officeart/2005/8/layout/arrow2"/>
    <dgm:cxn modelId="{2DD28583-3E55-4E0E-81A7-31F3FAA14099}" type="presParOf" srcId="{4CC5ACE3-E445-4AAC-8853-3C8F0D1528F2}" destId="{6AEBA9E4-4740-4A6A-B730-D61C7BB54A43}" srcOrd="0" destOrd="0" presId="urn:microsoft.com/office/officeart/2005/8/layout/arrow2"/>
    <dgm:cxn modelId="{7C511B25-4631-408E-8E43-6B0C6D57F6D8}" type="presParOf" srcId="{4CC5ACE3-E445-4AAC-8853-3C8F0D1528F2}" destId="{551651B6-DFA6-4388-9F60-1594BB7B0F98}" srcOrd="1" destOrd="0" presId="urn:microsoft.com/office/officeart/2005/8/layout/arrow2"/>
    <dgm:cxn modelId="{4D36AB5C-9E72-4060-AC39-D19B2533D1BA}" type="presParOf" srcId="{4CC5ACE3-E445-4AAC-8853-3C8F0D1528F2}" destId="{913D5C10-4AB6-468B-81D6-6FDAB0F35C0A}" srcOrd="2" destOrd="0" presId="urn:microsoft.com/office/officeart/2005/8/layout/arrow2"/>
    <dgm:cxn modelId="{2254172B-EF39-4671-9510-BDA2DA4DBB06}" type="presParOf" srcId="{4CC5ACE3-E445-4AAC-8853-3C8F0D1528F2}" destId="{617E9232-F6AB-4B8A-9A04-6BAD66D0634F}" srcOrd="3" destOrd="0" presId="urn:microsoft.com/office/officeart/2005/8/layout/arrow2"/>
    <dgm:cxn modelId="{BCB8E784-28E4-4127-9DE7-1309E6F494AA}" type="presParOf" srcId="{4CC5ACE3-E445-4AAC-8853-3C8F0D1528F2}" destId="{246CF7D8-ADE3-4E01-8BC8-BC6F3F6C304B}" srcOrd="4" destOrd="0" presId="urn:microsoft.com/office/officeart/2005/8/layout/arrow2"/>
    <dgm:cxn modelId="{5159856A-F6A3-4ACF-8F5C-1F5CE1B93480}" type="presParOf" srcId="{4CC5ACE3-E445-4AAC-8853-3C8F0D1528F2}" destId="{6156F17D-8797-4A7C-8733-B75C384ED6C5}" srcOrd="5" destOrd="0" presId="urn:microsoft.com/office/officeart/2005/8/layout/arrow2"/>
    <dgm:cxn modelId="{ABAB0028-E626-4203-948A-4534CA902877}" type="presParOf" srcId="{4CC5ACE3-E445-4AAC-8853-3C8F0D1528F2}" destId="{E31B0435-F194-4F90-9905-8EB61703E0F2}" srcOrd="6" destOrd="0" presId="urn:microsoft.com/office/officeart/2005/8/layout/arrow2"/>
    <dgm:cxn modelId="{9386FFA0-DD45-46E2-A7D7-F32DEA5A6D52}" type="presParOf" srcId="{4CC5ACE3-E445-4AAC-8853-3C8F0D1528F2}" destId="{D8C5A0C5-342D-4857-A2DC-DD95EAE3ABD6}" srcOrd="7" destOrd="0" presId="urn:microsoft.com/office/officeart/2005/8/layout/arrow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1131C1-0384-4279-BB78-2C98212D5F1B}" type="doc">
      <dgm:prSet loTypeId="urn:microsoft.com/office/officeart/2005/8/layout/hList6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E2DD74A-927E-47BC-8897-E1002FC54493}">
      <dgm:prSet phldrT="[Text]" custT="1"/>
      <dgm:spPr/>
      <dgm:t>
        <a:bodyPr/>
        <a:lstStyle/>
        <a:p>
          <a:r>
            <a:rPr lang="en-GB" sz="2400" dirty="0" smtClean="0">
              <a:solidFill>
                <a:srgbClr val="FFFF00"/>
              </a:solidFill>
            </a:rPr>
            <a:t>CHANNELS</a:t>
          </a:r>
        </a:p>
      </dgm:t>
    </dgm:pt>
    <dgm:pt modelId="{0BC3AAC9-924E-4934-9C04-740C7E066BEB}" type="parTrans" cxnId="{5DFC7307-2323-4F0C-9E53-1CBBB3C41212}">
      <dgm:prSet/>
      <dgm:spPr/>
      <dgm:t>
        <a:bodyPr/>
        <a:lstStyle/>
        <a:p>
          <a:endParaRPr lang="en-GB"/>
        </a:p>
      </dgm:t>
    </dgm:pt>
    <dgm:pt modelId="{48AED21B-CDD5-4ED7-BEBF-7EDD68591A63}" type="sibTrans" cxnId="{5DFC7307-2323-4F0C-9E53-1CBBB3C41212}">
      <dgm:prSet/>
      <dgm:spPr/>
      <dgm:t>
        <a:bodyPr/>
        <a:lstStyle/>
        <a:p>
          <a:endParaRPr lang="en-GB"/>
        </a:p>
      </dgm:t>
    </dgm:pt>
    <dgm:pt modelId="{35329258-DD0F-4940-8740-81567EFC8529}">
      <dgm:prSet phldrT="[Text]"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Face book</a:t>
          </a:r>
          <a:endParaRPr lang="en-GB" sz="2000" dirty="0"/>
        </a:p>
      </dgm:t>
    </dgm:pt>
    <dgm:pt modelId="{170851D8-B46E-45CC-A138-FE82DD2C4133}" type="parTrans" cxnId="{FB946E61-FA5C-4F86-A305-B63D1B85BA1A}">
      <dgm:prSet/>
      <dgm:spPr/>
      <dgm:t>
        <a:bodyPr/>
        <a:lstStyle/>
        <a:p>
          <a:endParaRPr lang="en-GB"/>
        </a:p>
      </dgm:t>
    </dgm:pt>
    <dgm:pt modelId="{66D0C8A8-D211-4D9A-89B0-EF4ED32C83BB}" type="sibTrans" cxnId="{FB946E61-FA5C-4F86-A305-B63D1B85BA1A}">
      <dgm:prSet/>
      <dgm:spPr/>
      <dgm:t>
        <a:bodyPr/>
        <a:lstStyle/>
        <a:p>
          <a:endParaRPr lang="en-GB"/>
        </a:p>
      </dgm:t>
    </dgm:pt>
    <dgm:pt modelId="{7B0CFCD8-CC15-477E-828D-3E10F49017B1}">
      <dgm:prSet phldrT="[Text]" custT="1"/>
      <dgm:spPr/>
      <dgm:t>
        <a:bodyPr/>
        <a:lstStyle/>
        <a:p>
          <a:r>
            <a:rPr lang="en-GB" sz="2000" dirty="0" smtClean="0"/>
            <a:t>INSTAGRAM </a:t>
          </a:r>
          <a:endParaRPr lang="en-GB" sz="2000" dirty="0"/>
        </a:p>
      </dgm:t>
    </dgm:pt>
    <dgm:pt modelId="{7D06AB98-348A-480A-AD81-165817AA1284}" type="parTrans" cxnId="{FAA46710-02F2-45A9-9D20-AD944234F35A}">
      <dgm:prSet/>
      <dgm:spPr/>
      <dgm:t>
        <a:bodyPr/>
        <a:lstStyle/>
        <a:p>
          <a:endParaRPr lang="en-GB"/>
        </a:p>
      </dgm:t>
    </dgm:pt>
    <dgm:pt modelId="{FC8810D5-157E-4F95-8143-DF8FBAA995CC}" type="sibTrans" cxnId="{FAA46710-02F2-45A9-9D20-AD944234F35A}">
      <dgm:prSet/>
      <dgm:spPr/>
      <dgm:t>
        <a:bodyPr/>
        <a:lstStyle/>
        <a:p>
          <a:endParaRPr lang="en-GB"/>
        </a:p>
      </dgm:t>
    </dgm:pt>
    <dgm:pt modelId="{719CD29E-8C69-41A2-A79F-9A8E4C89FDFF}">
      <dgm:prSet phldrT="[Text]" custT="1"/>
      <dgm:spPr/>
      <dgm:t>
        <a:bodyPr/>
        <a:lstStyle/>
        <a:p>
          <a:r>
            <a:rPr lang="en-GB" sz="2400" b="0" i="0" u="none" strike="noStrike" cap="none" dirty="0" smtClean="0">
              <a:solidFill>
                <a:srgbClr val="FFFF00"/>
              </a:solidFill>
              <a:latin typeface="Georgia"/>
              <a:ea typeface="Georgia"/>
              <a:cs typeface="Georgia"/>
              <a:sym typeface="Georgia"/>
            </a:rPr>
            <a:t>Content marketing</a:t>
          </a:r>
          <a:endParaRPr lang="en-GB" sz="2400" dirty="0">
            <a:solidFill>
              <a:srgbClr val="FFFF00"/>
            </a:solidFill>
          </a:endParaRPr>
        </a:p>
      </dgm:t>
    </dgm:pt>
    <dgm:pt modelId="{00755048-829C-46F7-B1F7-35DDA807CB7C}" type="parTrans" cxnId="{7170C3B6-9F69-4DFD-9DB3-357ED5D4441B}">
      <dgm:prSet/>
      <dgm:spPr/>
      <dgm:t>
        <a:bodyPr/>
        <a:lstStyle/>
        <a:p>
          <a:endParaRPr lang="en-GB"/>
        </a:p>
      </dgm:t>
    </dgm:pt>
    <dgm:pt modelId="{839F0B18-A3D4-4E2E-B2B6-98940AB6DA1D}" type="sibTrans" cxnId="{7170C3B6-9F69-4DFD-9DB3-357ED5D4441B}">
      <dgm:prSet/>
      <dgm:spPr/>
      <dgm:t>
        <a:bodyPr/>
        <a:lstStyle/>
        <a:p>
          <a:endParaRPr lang="en-GB"/>
        </a:p>
      </dgm:t>
    </dgm:pt>
    <dgm:pt modelId="{EC10DE3E-E013-4536-B866-681A6E1116D7}">
      <dgm:prSet phldrT="[Text]"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Target A Specific Demographic</a:t>
          </a:r>
          <a:endParaRPr lang="en-GB" sz="2000" dirty="0"/>
        </a:p>
      </dgm:t>
    </dgm:pt>
    <dgm:pt modelId="{07FC2C9B-44CB-4D96-9875-FBDA2E07E24C}" type="parTrans" cxnId="{D7E6651D-DAE9-42C3-9E3E-15872C9FC57A}">
      <dgm:prSet/>
      <dgm:spPr/>
      <dgm:t>
        <a:bodyPr/>
        <a:lstStyle/>
        <a:p>
          <a:endParaRPr lang="en-GB"/>
        </a:p>
      </dgm:t>
    </dgm:pt>
    <dgm:pt modelId="{86F9AEDC-AF56-4F0A-82B1-F2D754562077}" type="sibTrans" cxnId="{D7E6651D-DAE9-42C3-9E3E-15872C9FC57A}">
      <dgm:prSet/>
      <dgm:spPr/>
      <dgm:t>
        <a:bodyPr/>
        <a:lstStyle/>
        <a:p>
          <a:endParaRPr lang="en-GB"/>
        </a:p>
      </dgm:t>
    </dgm:pt>
    <dgm:pt modelId="{C36FE3FE-7341-48BB-AA7B-9BFEC2E52397}">
      <dgm:prSet phldrT="[Text]"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Food Is Creative</a:t>
          </a:r>
          <a:endParaRPr lang="en-GB" sz="2000" dirty="0"/>
        </a:p>
      </dgm:t>
    </dgm:pt>
    <dgm:pt modelId="{8CFDBC60-8784-412A-9ADC-FC8BAFBC4396}" type="parTrans" cxnId="{58CDCC4C-96CE-4DAD-A4B1-02E9C49422F0}">
      <dgm:prSet/>
      <dgm:spPr/>
      <dgm:t>
        <a:bodyPr/>
        <a:lstStyle/>
        <a:p>
          <a:endParaRPr lang="en-GB"/>
        </a:p>
      </dgm:t>
    </dgm:pt>
    <dgm:pt modelId="{593E5202-A72C-479D-B8CB-08EF04739833}" type="sibTrans" cxnId="{58CDCC4C-96CE-4DAD-A4B1-02E9C49422F0}">
      <dgm:prSet/>
      <dgm:spPr/>
      <dgm:t>
        <a:bodyPr/>
        <a:lstStyle/>
        <a:p>
          <a:endParaRPr lang="en-GB"/>
        </a:p>
      </dgm:t>
    </dgm:pt>
    <dgm:pt modelId="{E3850A9D-53B7-40D7-A25C-D1F6A430D143}">
      <dgm:prSet phldrT="[Text]"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you tube</a:t>
          </a:r>
          <a:endParaRPr lang="en-GB" sz="2000" dirty="0"/>
        </a:p>
      </dgm:t>
    </dgm:pt>
    <dgm:pt modelId="{4578818B-0207-401D-8476-D2CE1CC6E7AE}" type="parTrans" cxnId="{3BE454FC-FC69-4E4A-A119-DE5A3BC79853}">
      <dgm:prSet/>
      <dgm:spPr/>
      <dgm:t>
        <a:bodyPr/>
        <a:lstStyle/>
        <a:p>
          <a:endParaRPr lang="en-GB"/>
        </a:p>
      </dgm:t>
    </dgm:pt>
    <dgm:pt modelId="{99501D19-7963-46BC-BC32-AD02512CCB10}" type="sibTrans" cxnId="{3BE454FC-FC69-4E4A-A119-DE5A3BC79853}">
      <dgm:prSet/>
      <dgm:spPr/>
      <dgm:t>
        <a:bodyPr/>
        <a:lstStyle/>
        <a:p>
          <a:endParaRPr lang="en-GB"/>
        </a:p>
      </dgm:t>
    </dgm:pt>
    <dgm:pt modelId="{42B8D19D-7C6F-4631-A295-C91CE68C512C}">
      <dgm:prSet phldrT="[Text]" custT="1"/>
      <dgm:spPr/>
      <dgm:t>
        <a:bodyPr/>
        <a:lstStyle/>
        <a:p>
          <a:r>
            <a:rPr lang="en-GB" sz="2000" dirty="0" smtClean="0"/>
            <a:t> </a:t>
          </a:r>
          <a:r>
            <a:rPr lang="en-GB" sz="2000" dirty="0" err="1" smtClean="0"/>
            <a:t>L</a:t>
          </a:r>
          <a:r>
            <a:rPr lang="en-GB" sz="2000" b="0" i="0" u="none" strike="noStrike" cap="none" dirty="0" err="1" smtClean="0">
              <a:latin typeface="Georgia"/>
              <a:ea typeface="Georgia"/>
              <a:cs typeface="Georgia"/>
              <a:sym typeface="Georgia"/>
            </a:rPr>
            <a:t>inkedln</a:t>
          </a:r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 ads</a:t>
          </a:r>
          <a:r>
            <a:rPr lang="en-GB" sz="2000" dirty="0" smtClean="0"/>
            <a:t> </a:t>
          </a:r>
          <a:endParaRPr lang="en-GB" sz="2000" dirty="0"/>
        </a:p>
      </dgm:t>
    </dgm:pt>
    <dgm:pt modelId="{3DF75158-B66D-435E-A4E2-576A3D4B269F}" type="parTrans" cxnId="{F5A96E69-7263-41EF-BF09-57DFDADFF3BF}">
      <dgm:prSet/>
      <dgm:spPr/>
      <dgm:t>
        <a:bodyPr/>
        <a:lstStyle/>
        <a:p>
          <a:endParaRPr lang="en-GB"/>
        </a:p>
      </dgm:t>
    </dgm:pt>
    <dgm:pt modelId="{91640C60-03CA-4EFD-8AC8-B6136A212AD6}" type="sibTrans" cxnId="{F5A96E69-7263-41EF-BF09-57DFDADFF3BF}">
      <dgm:prSet/>
      <dgm:spPr/>
      <dgm:t>
        <a:bodyPr/>
        <a:lstStyle/>
        <a:p>
          <a:endParaRPr lang="en-GB"/>
        </a:p>
      </dgm:t>
    </dgm:pt>
    <dgm:pt modelId="{6F400C21-D01F-4053-A8CD-8BD15B2691F1}">
      <dgm:prSet phldrT="[Text]" custT="1"/>
      <dgm:spPr/>
      <dgm:t>
        <a:bodyPr/>
        <a:lstStyle/>
        <a:p>
          <a:r>
            <a:rPr lang="en-GB" sz="2000" b="0" i="0" u="none" strike="noStrike" cap="none" smtClean="0">
              <a:latin typeface="Georgia"/>
              <a:ea typeface="Georgia"/>
              <a:cs typeface="Georgia"/>
              <a:sym typeface="Georgia"/>
            </a:rPr>
            <a:t>Food Is Social</a:t>
          </a:r>
          <a:endParaRPr lang="en-GB" sz="2000" dirty="0"/>
        </a:p>
      </dgm:t>
    </dgm:pt>
    <dgm:pt modelId="{1D37CD74-D627-4EBD-A645-B04EBC429093}" type="parTrans" cxnId="{9B6E2F4A-B66C-4032-93A8-46138D7433B4}">
      <dgm:prSet/>
      <dgm:spPr/>
      <dgm:t>
        <a:bodyPr/>
        <a:lstStyle/>
        <a:p>
          <a:endParaRPr lang="en-GB"/>
        </a:p>
      </dgm:t>
    </dgm:pt>
    <dgm:pt modelId="{35FED67E-150D-433D-9AA2-8AFC6CE102D4}" type="sibTrans" cxnId="{9B6E2F4A-B66C-4032-93A8-46138D7433B4}">
      <dgm:prSet/>
      <dgm:spPr/>
      <dgm:t>
        <a:bodyPr/>
        <a:lstStyle/>
        <a:p>
          <a:endParaRPr lang="en-GB"/>
        </a:p>
      </dgm:t>
    </dgm:pt>
    <dgm:pt modelId="{8DFA2F5F-2F8C-4E7E-A317-B631719D0126}">
      <dgm:prSet custT="1"/>
      <dgm:spPr/>
      <dgm:t>
        <a:bodyPr/>
        <a:lstStyle/>
        <a:p>
          <a:r>
            <a:rPr lang="en-GB" sz="2400" b="0" i="0" u="none" strike="noStrike" cap="none" dirty="0" smtClean="0">
              <a:solidFill>
                <a:srgbClr val="FFFF00"/>
              </a:solidFill>
              <a:latin typeface="Georgia"/>
              <a:ea typeface="Georgia"/>
              <a:cs typeface="Georgia"/>
              <a:sym typeface="Georgia"/>
            </a:rPr>
            <a:t>Words of mouth</a:t>
          </a:r>
          <a:endParaRPr lang="en-GB" sz="2400" dirty="0">
            <a:solidFill>
              <a:srgbClr val="FFFF00"/>
            </a:solidFill>
          </a:endParaRPr>
        </a:p>
      </dgm:t>
    </dgm:pt>
    <dgm:pt modelId="{C09CF91D-BD21-435E-8135-C969F874E930}" type="parTrans" cxnId="{B23896F6-6032-4F50-8A17-566C9D59E917}">
      <dgm:prSet/>
      <dgm:spPr/>
      <dgm:t>
        <a:bodyPr/>
        <a:lstStyle/>
        <a:p>
          <a:endParaRPr lang="en-GB"/>
        </a:p>
      </dgm:t>
    </dgm:pt>
    <dgm:pt modelId="{6CDA31BB-6BC2-4EA4-B665-6A91CD8FDE39}" type="sibTrans" cxnId="{B23896F6-6032-4F50-8A17-566C9D59E917}">
      <dgm:prSet/>
      <dgm:spPr/>
      <dgm:t>
        <a:bodyPr/>
        <a:lstStyle/>
        <a:p>
          <a:endParaRPr lang="en-GB"/>
        </a:p>
      </dgm:t>
    </dgm:pt>
    <dgm:pt modelId="{4264D653-3E7C-474D-8115-0EA7E60266B4}">
      <dgm:prSet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Brand trust</a:t>
          </a:r>
          <a:endParaRPr lang="en-GB" sz="2000" dirty="0"/>
        </a:p>
      </dgm:t>
    </dgm:pt>
    <dgm:pt modelId="{8DAE2B73-318D-48BF-B516-7AD86C9FD6B6}" type="parTrans" cxnId="{A6DD3A90-1AF1-4F8B-BB74-86D5498F1B44}">
      <dgm:prSet/>
      <dgm:spPr/>
      <dgm:t>
        <a:bodyPr/>
        <a:lstStyle/>
        <a:p>
          <a:endParaRPr lang="en-GB"/>
        </a:p>
      </dgm:t>
    </dgm:pt>
    <dgm:pt modelId="{9EC17EE4-FAA5-4704-B2E2-C3FA4EC1D89B}" type="sibTrans" cxnId="{A6DD3A90-1AF1-4F8B-BB74-86D5498F1B44}">
      <dgm:prSet/>
      <dgm:spPr/>
      <dgm:t>
        <a:bodyPr/>
        <a:lstStyle/>
        <a:p>
          <a:endParaRPr lang="en-GB"/>
        </a:p>
      </dgm:t>
    </dgm:pt>
    <dgm:pt modelId="{0FC02290-BA92-4791-AADE-D90A39EE5206}">
      <dgm:prSet custT="1"/>
      <dgm:spPr/>
      <dgm:t>
        <a:bodyPr/>
        <a:lstStyle/>
        <a:p>
          <a:r>
            <a:rPr lang="en-GB" sz="2000" b="0" i="0" u="none" strike="noStrike" cap="none" dirty="0" smtClean="0">
              <a:latin typeface="Georgia"/>
              <a:ea typeface="Georgia"/>
              <a:cs typeface="Georgia"/>
              <a:sym typeface="Georgia"/>
            </a:rPr>
            <a:t>Brand loyalty</a:t>
          </a:r>
          <a:endParaRPr lang="en-GB" sz="2000" dirty="0"/>
        </a:p>
      </dgm:t>
    </dgm:pt>
    <dgm:pt modelId="{076929C7-D196-42C8-9679-00BB00A4ADA7}" type="parTrans" cxnId="{C195379B-45CA-47E6-A369-07498CA91595}">
      <dgm:prSet/>
      <dgm:spPr/>
      <dgm:t>
        <a:bodyPr/>
        <a:lstStyle/>
        <a:p>
          <a:endParaRPr lang="en-GB"/>
        </a:p>
      </dgm:t>
    </dgm:pt>
    <dgm:pt modelId="{6C16CE43-A3B6-419B-AA99-C9223067FA3D}" type="sibTrans" cxnId="{C195379B-45CA-47E6-A369-07498CA91595}">
      <dgm:prSet/>
      <dgm:spPr/>
      <dgm:t>
        <a:bodyPr/>
        <a:lstStyle/>
        <a:p>
          <a:endParaRPr lang="en-GB"/>
        </a:p>
      </dgm:t>
    </dgm:pt>
    <dgm:pt modelId="{96C4E690-6408-4BEC-B051-E1E1593286B1}" type="pres">
      <dgm:prSet presAssocID="{291131C1-0384-4279-BB78-2C98212D5F1B}" presName="Name0" presStyleCnt="0">
        <dgm:presLayoutVars>
          <dgm:dir/>
          <dgm:resizeHandles val="exact"/>
        </dgm:presLayoutVars>
      </dgm:prSet>
      <dgm:spPr/>
    </dgm:pt>
    <dgm:pt modelId="{F683342C-DEBF-4389-BB11-E87CA018174F}" type="pres">
      <dgm:prSet presAssocID="{AE2DD74A-927E-47BC-8897-E1002FC544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38E0-6B32-4E57-9483-70187D411FBC}" type="pres">
      <dgm:prSet presAssocID="{48AED21B-CDD5-4ED7-BEBF-7EDD68591A63}" presName="sibTrans" presStyleCnt="0"/>
      <dgm:spPr/>
    </dgm:pt>
    <dgm:pt modelId="{C57FEB7A-3A82-453C-96D5-A8248DD28CF8}" type="pres">
      <dgm:prSet presAssocID="{719CD29E-8C69-41A2-A79F-9A8E4C89FDFF}" presName="node" presStyleLbl="node1" presStyleIdx="1" presStyleCnt="3">
        <dgm:presLayoutVars>
          <dgm:bulletEnabled val="1"/>
        </dgm:presLayoutVars>
      </dgm:prSet>
      <dgm:spPr/>
    </dgm:pt>
    <dgm:pt modelId="{C3CC6E8C-B776-4404-9792-8C252E996AA0}" type="pres">
      <dgm:prSet presAssocID="{839F0B18-A3D4-4E2E-B2B6-98940AB6DA1D}" presName="sibTrans" presStyleCnt="0"/>
      <dgm:spPr/>
    </dgm:pt>
    <dgm:pt modelId="{E3A211D5-8594-49D5-B221-E4BC709DFE71}" type="pres">
      <dgm:prSet presAssocID="{8DFA2F5F-2F8C-4E7E-A317-B631719D0126}" presName="node" presStyleLbl="node1" presStyleIdx="2" presStyleCnt="3">
        <dgm:presLayoutVars>
          <dgm:bulletEnabled val="1"/>
        </dgm:presLayoutVars>
      </dgm:prSet>
      <dgm:spPr/>
    </dgm:pt>
  </dgm:ptLst>
  <dgm:cxnLst>
    <dgm:cxn modelId="{31F06923-4781-4FB1-A7EA-D8D66D8C09D4}" type="presOf" srcId="{8DFA2F5F-2F8C-4E7E-A317-B631719D0126}" destId="{E3A211D5-8594-49D5-B221-E4BC709DFE71}" srcOrd="0" destOrd="0" presId="urn:microsoft.com/office/officeart/2005/8/layout/hList6"/>
    <dgm:cxn modelId="{A8875916-60F0-4E1F-9572-0F160CC4B0DC}" type="presOf" srcId="{4264D653-3E7C-474D-8115-0EA7E60266B4}" destId="{E3A211D5-8594-49D5-B221-E4BC709DFE71}" srcOrd="0" destOrd="1" presId="urn:microsoft.com/office/officeart/2005/8/layout/hList6"/>
    <dgm:cxn modelId="{B23896F6-6032-4F50-8A17-566C9D59E917}" srcId="{291131C1-0384-4279-BB78-2C98212D5F1B}" destId="{8DFA2F5F-2F8C-4E7E-A317-B631719D0126}" srcOrd="2" destOrd="0" parTransId="{C09CF91D-BD21-435E-8135-C969F874E930}" sibTransId="{6CDA31BB-6BC2-4EA4-B665-6A91CD8FDE39}"/>
    <dgm:cxn modelId="{F5A96E69-7263-41EF-BF09-57DFDADFF3BF}" srcId="{AE2DD74A-927E-47BC-8897-E1002FC54493}" destId="{42B8D19D-7C6F-4631-A295-C91CE68C512C}" srcOrd="3" destOrd="0" parTransId="{3DF75158-B66D-435E-A4E2-576A3D4B269F}" sibTransId="{91640C60-03CA-4EFD-8AC8-B6136A212AD6}"/>
    <dgm:cxn modelId="{5DFC7307-2323-4F0C-9E53-1CBBB3C41212}" srcId="{291131C1-0384-4279-BB78-2C98212D5F1B}" destId="{AE2DD74A-927E-47BC-8897-E1002FC54493}" srcOrd="0" destOrd="0" parTransId="{0BC3AAC9-924E-4934-9C04-740C7E066BEB}" sibTransId="{48AED21B-CDD5-4ED7-BEBF-7EDD68591A63}"/>
    <dgm:cxn modelId="{0CCE24A9-ABC2-43F7-9B79-DAD749EC06D5}" type="presOf" srcId="{7B0CFCD8-CC15-477E-828D-3E10F49017B1}" destId="{F683342C-DEBF-4389-BB11-E87CA018174F}" srcOrd="0" destOrd="2" presId="urn:microsoft.com/office/officeart/2005/8/layout/hList6"/>
    <dgm:cxn modelId="{C195379B-45CA-47E6-A369-07498CA91595}" srcId="{8DFA2F5F-2F8C-4E7E-A317-B631719D0126}" destId="{0FC02290-BA92-4791-AADE-D90A39EE5206}" srcOrd="1" destOrd="0" parTransId="{076929C7-D196-42C8-9679-00BB00A4ADA7}" sibTransId="{6C16CE43-A3B6-419B-AA99-C9223067FA3D}"/>
    <dgm:cxn modelId="{1F70B683-76F8-4D55-90D0-97BF6FE2AACB}" type="presOf" srcId="{C36FE3FE-7341-48BB-AA7B-9BFEC2E52397}" destId="{C57FEB7A-3A82-453C-96D5-A8248DD28CF8}" srcOrd="0" destOrd="2" presId="urn:microsoft.com/office/officeart/2005/8/layout/hList6"/>
    <dgm:cxn modelId="{197F7EF2-FCDD-47E5-8B73-5C244414079B}" type="presOf" srcId="{35329258-DD0F-4940-8740-81567EFC8529}" destId="{F683342C-DEBF-4389-BB11-E87CA018174F}" srcOrd="0" destOrd="1" presId="urn:microsoft.com/office/officeart/2005/8/layout/hList6"/>
    <dgm:cxn modelId="{0AAC9C5C-23F0-4BAE-8428-CC82AB105B54}" type="presOf" srcId="{6F400C21-D01F-4053-A8CD-8BD15B2691F1}" destId="{C57FEB7A-3A82-453C-96D5-A8248DD28CF8}" srcOrd="0" destOrd="3" presId="urn:microsoft.com/office/officeart/2005/8/layout/hList6"/>
    <dgm:cxn modelId="{A6DD3A90-1AF1-4F8B-BB74-86D5498F1B44}" srcId="{8DFA2F5F-2F8C-4E7E-A317-B631719D0126}" destId="{4264D653-3E7C-474D-8115-0EA7E60266B4}" srcOrd="0" destOrd="0" parTransId="{8DAE2B73-318D-48BF-B516-7AD86C9FD6B6}" sibTransId="{9EC17EE4-FAA5-4704-B2E2-C3FA4EC1D89B}"/>
    <dgm:cxn modelId="{9B6E2F4A-B66C-4032-93A8-46138D7433B4}" srcId="{719CD29E-8C69-41A2-A79F-9A8E4C89FDFF}" destId="{6F400C21-D01F-4053-A8CD-8BD15B2691F1}" srcOrd="2" destOrd="0" parTransId="{1D37CD74-D627-4EBD-A645-B04EBC429093}" sibTransId="{35FED67E-150D-433D-9AA2-8AFC6CE102D4}"/>
    <dgm:cxn modelId="{FB946E61-FA5C-4F86-A305-B63D1B85BA1A}" srcId="{AE2DD74A-927E-47BC-8897-E1002FC54493}" destId="{35329258-DD0F-4940-8740-81567EFC8529}" srcOrd="0" destOrd="0" parTransId="{170851D8-B46E-45CC-A138-FE82DD2C4133}" sibTransId="{66D0C8A8-D211-4D9A-89B0-EF4ED32C83BB}"/>
    <dgm:cxn modelId="{FAA46710-02F2-45A9-9D20-AD944234F35A}" srcId="{AE2DD74A-927E-47BC-8897-E1002FC54493}" destId="{7B0CFCD8-CC15-477E-828D-3E10F49017B1}" srcOrd="1" destOrd="0" parTransId="{7D06AB98-348A-480A-AD81-165817AA1284}" sibTransId="{FC8810D5-157E-4F95-8143-DF8FBAA995CC}"/>
    <dgm:cxn modelId="{3F3B477E-C233-4A19-98A4-08DE28BAA2ED}" type="presOf" srcId="{719CD29E-8C69-41A2-A79F-9A8E4C89FDFF}" destId="{C57FEB7A-3A82-453C-96D5-A8248DD28CF8}" srcOrd="0" destOrd="0" presId="urn:microsoft.com/office/officeart/2005/8/layout/hList6"/>
    <dgm:cxn modelId="{7170C3B6-9F69-4DFD-9DB3-357ED5D4441B}" srcId="{291131C1-0384-4279-BB78-2C98212D5F1B}" destId="{719CD29E-8C69-41A2-A79F-9A8E4C89FDFF}" srcOrd="1" destOrd="0" parTransId="{00755048-829C-46F7-B1F7-35DDA807CB7C}" sibTransId="{839F0B18-A3D4-4E2E-B2B6-98940AB6DA1D}"/>
    <dgm:cxn modelId="{907A09A2-2050-42BD-A374-299DE98FEB9B}" type="presOf" srcId="{0FC02290-BA92-4791-AADE-D90A39EE5206}" destId="{E3A211D5-8594-49D5-B221-E4BC709DFE71}" srcOrd="0" destOrd="2" presId="urn:microsoft.com/office/officeart/2005/8/layout/hList6"/>
    <dgm:cxn modelId="{27761667-B839-4547-A6A9-825E9F3A0AFE}" type="presOf" srcId="{AE2DD74A-927E-47BC-8897-E1002FC54493}" destId="{F683342C-DEBF-4389-BB11-E87CA018174F}" srcOrd="0" destOrd="0" presId="urn:microsoft.com/office/officeart/2005/8/layout/hList6"/>
    <dgm:cxn modelId="{58CDCC4C-96CE-4DAD-A4B1-02E9C49422F0}" srcId="{719CD29E-8C69-41A2-A79F-9A8E4C89FDFF}" destId="{C36FE3FE-7341-48BB-AA7B-9BFEC2E52397}" srcOrd="1" destOrd="0" parTransId="{8CFDBC60-8784-412A-9ADC-FC8BAFBC4396}" sibTransId="{593E5202-A72C-479D-B8CB-08EF04739833}"/>
    <dgm:cxn modelId="{D7E6651D-DAE9-42C3-9E3E-15872C9FC57A}" srcId="{719CD29E-8C69-41A2-A79F-9A8E4C89FDFF}" destId="{EC10DE3E-E013-4536-B866-681A6E1116D7}" srcOrd="0" destOrd="0" parTransId="{07FC2C9B-44CB-4D96-9875-FBDA2E07E24C}" sibTransId="{86F9AEDC-AF56-4F0A-82B1-F2D754562077}"/>
    <dgm:cxn modelId="{FF159471-8240-4EC6-974E-289A4AE5C8A4}" type="presOf" srcId="{42B8D19D-7C6F-4631-A295-C91CE68C512C}" destId="{F683342C-DEBF-4389-BB11-E87CA018174F}" srcOrd="0" destOrd="4" presId="urn:microsoft.com/office/officeart/2005/8/layout/hList6"/>
    <dgm:cxn modelId="{99361CBF-EF22-4348-96AC-07E95304E2F4}" type="presOf" srcId="{E3850A9D-53B7-40D7-A25C-D1F6A430D143}" destId="{F683342C-DEBF-4389-BB11-E87CA018174F}" srcOrd="0" destOrd="3" presId="urn:microsoft.com/office/officeart/2005/8/layout/hList6"/>
    <dgm:cxn modelId="{67216FB7-48C7-40F5-8800-53829FCD1227}" type="presOf" srcId="{EC10DE3E-E013-4536-B866-681A6E1116D7}" destId="{C57FEB7A-3A82-453C-96D5-A8248DD28CF8}" srcOrd="0" destOrd="1" presId="urn:microsoft.com/office/officeart/2005/8/layout/hList6"/>
    <dgm:cxn modelId="{B0A65F39-1E01-49D1-966A-77E3BDFF8F63}" type="presOf" srcId="{291131C1-0384-4279-BB78-2C98212D5F1B}" destId="{96C4E690-6408-4BEC-B051-E1E1593286B1}" srcOrd="0" destOrd="0" presId="urn:microsoft.com/office/officeart/2005/8/layout/hList6"/>
    <dgm:cxn modelId="{3BE454FC-FC69-4E4A-A119-DE5A3BC79853}" srcId="{AE2DD74A-927E-47BC-8897-E1002FC54493}" destId="{E3850A9D-53B7-40D7-A25C-D1F6A430D143}" srcOrd="2" destOrd="0" parTransId="{4578818B-0207-401D-8476-D2CE1CC6E7AE}" sibTransId="{99501D19-7963-46BC-BC32-AD02512CCB10}"/>
    <dgm:cxn modelId="{491365C7-9B08-4E6D-A288-A5B5BD8021D9}" type="presParOf" srcId="{96C4E690-6408-4BEC-B051-E1E1593286B1}" destId="{F683342C-DEBF-4389-BB11-E87CA018174F}" srcOrd="0" destOrd="0" presId="urn:microsoft.com/office/officeart/2005/8/layout/hList6"/>
    <dgm:cxn modelId="{D18833DB-689A-4D9D-A8FF-91BED387034A}" type="presParOf" srcId="{96C4E690-6408-4BEC-B051-E1E1593286B1}" destId="{903138E0-6B32-4E57-9483-70187D411FBC}" srcOrd="1" destOrd="0" presId="urn:microsoft.com/office/officeart/2005/8/layout/hList6"/>
    <dgm:cxn modelId="{B2A61453-6078-4D03-872E-BE40C5DF7A21}" type="presParOf" srcId="{96C4E690-6408-4BEC-B051-E1E1593286B1}" destId="{C57FEB7A-3A82-453C-96D5-A8248DD28CF8}" srcOrd="2" destOrd="0" presId="urn:microsoft.com/office/officeart/2005/8/layout/hList6"/>
    <dgm:cxn modelId="{96B831BF-D435-4A4E-A137-639137A7AD60}" type="presParOf" srcId="{96C4E690-6408-4BEC-B051-E1E1593286B1}" destId="{C3CC6E8C-B776-4404-9792-8C252E996AA0}" srcOrd="3" destOrd="0" presId="urn:microsoft.com/office/officeart/2005/8/layout/hList6"/>
    <dgm:cxn modelId="{867D4681-66BE-43EB-8258-EAF4C5AA1623}" type="presParOf" srcId="{96C4E690-6408-4BEC-B051-E1E1593286B1}" destId="{E3A211D5-8594-49D5-B221-E4BC709DFE71}" srcOrd="4" destOrd="0" presId="urn:microsoft.com/office/officeart/2005/8/layout/h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bhiyantsingh123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tension2.missouri.edu/" TargetMode="External"/><Relationship Id="rId5" Type="http://schemas.openxmlformats.org/officeDocument/2006/relationships/hyperlink" Target="http://smallbusiness.chron.com/" TargetMode="External"/><Relationship Id="rId4" Type="http://schemas.openxmlformats.org/officeDocument/2006/relationships/hyperlink" Target="https://abhiyantsingh123.wixsite.com/abhiyantsinghelixi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357290" y="1"/>
            <a:ext cx="7358114" cy="121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Font typeface="Trebuchet MS"/>
              <a:buNone/>
            </a:pPr>
            <a:r>
              <a:rPr lang="en-GB" sz="6000" b="0" i="0" u="none" strike="noStrike" cap="none">
                <a:solidFill>
                  <a:srgbClr val="0C0C0C"/>
                </a:solidFill>
                <a:latin typeface="Trebuchet MS"/>
                <a:ea typeface="Trebuchet MS"/>
                <a:cs typeface="Trebuchet MS"/>
                <a:sym typeface="Trebuchet MS"/>
              </a:rPr>
              <a:t>Set up business plan</a:t>
            </a:r>
            <a:endParaRPr sz="6000" b="0" i="0" u="none" strike="noStrike" cap="none">
              <a:solidFill>
                <a:srgbClr val="0C0C0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785786" y="214290"/>
            <a:ext cx="7858180" cy="100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Georgia"/>
              <a:buNone/>
            </a:pPr>
            <a:r>
              <a:rPr lang="en-GB" sz="4200" b="1" i="0" u="none" strike="noStrike" cap="none">
                <a:solidFill>
                  <a:srgbClr val="EBDDD3"/>
                </a:solidFill>
                <a:latin typeface="Georgia"/>
                <a:ea typeface="Georgia"/>
                <a:cs typeface="Georgia"/>
                <a:sym typeface="Georgia"/>
              </a:rPr>
              <a:t>      Start -Up Business Plan</a:t>
            </a:r>
            <a:endParaRPr sz="4200" b="0" i="0" u="none" strike="noStrike" cap="none">
              <a:solidFill>
                <a:srgbClr val="EBDDD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9" name="Shape 109" descr="clean-black-wall-with-wooden-flo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28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 descr="operating_outswing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860" y="1500174"/>
            <a:ext cx="3810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C:\Program Files\Microsoft Office\MEDIA\CAGCAT10\j0229389.wm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68" y="2714620"/>
            <a:ext cx="2000232" cy="132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6643702" y="2500306"/>
            <a:ext cx="3317763" cy="276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0" tIns="693500" rIns="91410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20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Name: Aiko</a:t>
            </a:r>
            <a:endParaRPr sz="20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8147" y="6286520"/>
            <a:ext cx="1285853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286512" y="5791200"/>
            <a:ext cx="218597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rebuchet MS"/>
              <a:buNone/>
            </a:pPr>
            <a:r>
              <a:rPr lang="en-GB" sz="4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endParaRPr sz="2800" b="0" i="0" u="none" strike="noStrike" cap="non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0" y="6286520"/>
            <a:ext cx="2714612" cy="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Trebuchet MS"/>
              <a:buNone/>
            </a:pPr>
            <a:r>
              <a:rPr lang="en-GB" sz="2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25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8726" y="2042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Start</a:t>
            </a:r>
            <a:r>
              <a:rPr kumimoji="0" lang="en-GB" sz="6600" b="0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up plan</a:t>
            </a:r>
            <a:endParaRPr kumimoji="0" lang="en-GB" sz="6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80" y="0"/>
            <a:ext cx="8377312" cy="1596366"/>
          </a:xfrm>
        </p:spPr>
        <p:txBody>
          <a:bodyPr>
            <a:normAutofit/>
          </a:bodyPr>
          <a:lstStyle/>
          <a:p>
            <a:r>
              <a:rPr lang="en-GB" sz="5400" b="0" i="0" u="none" strike="noStrike" cap="none" dirty="0" smtClean="0">
                <a:solidFill>
                  <a:srgbClr val="FF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advantage</a:t>
            </a:r>
            <a:endParaRPr lang="en-GB" sz="5400" dirty="0">
              <a:latin typeface="Brush Script MT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45123" y="105507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872196"/>
          <a:ext cx="8848578" cy="467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355"/>
            <a:ext cx="8686800" cy="1448972"/>
          </a:xfrm>
        </p:spPr>
        <p:txBody>
          <a:bodyPr>
            <a:normAutofit/>
          </a:bodyPr>
          <a:lstStyle/>
          <a:p>
            <a:r>
              <a:rPr lang="en-GB" sz="5400" b="0" i="0" u="none" strike="noStrike" cap="none" dirty="0" smtClean="0">
                <a:solidFill>
                  <a:srgbClr val="FF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 customer</a:t>
            </a:r>
            <a:endParaRPr lang="en-GB" sz="5400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1944" y="2335237"/>
          <a:ext cx="8335107" cy="331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9152"/>
            <a:ext cx="8799342" cy="1828801"/>
          </a:xfrm>
        </p:spPr>
        <p:txBody>
          <a:bodyPr>
            <a:normAutofit/>
          </a:bodyPr>
          <a:lstStyle/>
          <a:p>
            <a:r>
              <a:rPr lang="en-GB" sz="4800" b="0" i="0" u="none" strike="noStrike" cap="none" dirty="0" smtClean="0">
                <a:solidFill>
                  <a:srgbClr val="FF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cost</a:t>
            </a:r>
            <a:endParaRPr lang="en-GB" sz="4800" dirty="0">
              <a:latin typeface="Brush Script MT" pitchFamily="66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28596" y="642918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GB" sz="4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information</a:t>
            </a:r>
            <a:endParaRPr sz="4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idx="1"/>
          </p:nvPr>
        </p:nvSpPr>
        <p:spPr>
          <a:xfrm>
            <a:off x="228599" y="1652954"/>
            <a:ext cx="8686800" cy="167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56032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Mobile no: 9340221896</a:t>
            </a:r>
            <a:endParaRPr sz="1600"/>
          </a:p>
          <a:p>
            <a:pPr marL="365760" marR="0" lvl="0" indent="-256032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Address : symbiosis university of applied sciences (</a:t>
            </a: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suas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indore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madhya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pradesh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" marR="0" lvl="0" indent="-256032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Instagram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:@</a:t>
            </a: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abhiyantsingh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" marR="0" lvl="0" indent="-256032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Email address: </a:t>
            </a:r>
            <a:r>
              <a:rPr lang="en-GB" sz="1600" b="0" i="0" u="sng" strike="noStrike" cap="none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abhiyantsingh123@gmail.com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" marR="0" lvl="0" indent="-256032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6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Wix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: </a:t>
            </a:r>
            <a:r>
              <a:rPr lang="en-GB" sz="1600" b="0" i="0" u="sng" strike="noStrike" cap="none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https://abhiyantsingh123.wixsite.com/abhiyantsinghelixir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" marR="0" lvl="0" indent="-78232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279" y="4467000"/>
            <a:ext cx="5556738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0" indent="-256032"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http://smallbusiness.chron.com</a:t>
            </a:r>
            <a:endParaRPr lang="en-GB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" lvl="0" indent="-256032">
              <a:spcBef>
                <a:spcPts val="300"/>
              </a:spcBef>
              <a:buClr>
                <a:schemeClr val="accent3"/>
              </a:buClr>
              <a:buSzPts val="2800"/>
              <a:buFont typeface="Georgia"/>
              <a:buChar char="•"/>
            </a:pPr>
            <a:r>
              <a:rPr lang="en-GB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https://extension2.missouri.edu</a:t>
            </a:r>
            <a:endParaRPr lang="en-GB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539" y="3574051"/>
            <a:ext cx="4414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 literature</a:t>
            </a:r>
            <a:endParaRPr lang="en-GB" sz="3200" dirty="0"/>
          </a:p>
        </p:txBody>
      </p:sp>
      <p:sp>
        <p:nvSpPr>
          <p:cNvPr id="8" name="Rectangle 7"/>
          <p:cNvSpPr/>
          <p:nvPr/>
        </p:nvSpPr>
        <p:spPr>
          <a:xfrm>
            <a:off x="3329845" y="5772127"/>
            <a:ext cx="2314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Thanks you</a:t>
            </a:r>
            <a:endParaRPr lang="en-GB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857"/>
            <a:ext cx="8229600" cy="1143000"/>
          </a:xfrm>
        </p:spPr>
        <p:txBody>
          <a:bodyPr>
            <a:noAutofit/>
          </a:bodyPr>
          <a:lstStyle/>
          <a:p>
            <a:r>
              <a:rPr lang="en-GB" sz="5400" b="0" i="0" u="none" strike="noStrike" cap="none" dirty="0" smtClean="0">
                <a:solidFill>
                  <a:srgbClr val="7030A0"/>
                </a:solidFill>
                <a:latin typeface="Brush Script MT" pitchFamily="66" charset="0"/>
                <a:ea typeface="Helvetica Neue"/>
                <a:cs typeface="Helvetica Neue"/>
                <a:sym typeface="Helvetica Neue"/>
              </a:rPr>
              <a:t>Project name: Aiko  </a:t>
            </a:r>
            <a:br>
              <a:rPr lang="en-GB" sz="5400" b="0" i="0" u="none" strike="noStrike" cap="none" dirty="0" smtClean="0">
                <a:solidFill>
                  <a:srgbClr val="7030A0"/>
                </a:solidFill>
                <a:latin typeface="Brush Script MT" pitchFamily="66" charset="0"/>
                <a:ea typeface="Helvetica Neue"/>
                <a:cs typeface="Helvetica Neue"/>
                <a:sym typeface="Helvetica Neue"/>
              </a:rPr>
            </a:br>
            <a:r>
              <a:rPr lang="en-GB" sz="5400" b="0" i="0" u="none" strike="noStrike" cap="none" dirty="0" smtClean="0">
                <a:solidFill>
                  <a:srgbClr val="7030A0"/>
                </a:solidFill>
                <a:latin typeface="Brush Script MT" pitchFamily="66" charset="0"/>
                <a:ea typeface="Helvetica Neue"/>
                <a:cs typeface="Helvetica Neue"/>
                <a:sym typeface="Helvetica Neue"/>
              </a:rPr>
              <a:t>   name: Abhiyant Singh</a:t>
            </a:r>
            <a:br>
              <a:rPr lang="en-GB" sz="5400" b="0" i="0" u="none" strike="noStrike" cap="none" dirty="0" smtClean="0">
                <a:solidFill>
                  <a:srgbClr val="7030A0"/>
                </a:solidFill>
                <a:latin typeface="Brush Script MT" pitchFamily="66" charset="0"/>
                <a:ea typeface="Helvetica Neue"/>
                <a:cs typeface="Helvetica Neue"/>
                <a:sym typeface="Helvetica Neue"/>
              </a:rPr>
            </a:br>
            <a:endParaRPr lang="en-GB" sz="5400" dirty="0">
              <a:solidFill>
                <a:srgbClr val="7030A0"/>
              </a:solidFill>
              <a:latin typeface="Brush Script MT" pitchFamily="66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41606" y="184286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386732"/>
            <a:ext cx="1571636" cy="4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pple-iPhone-7-Plus-Tempered-SDL195370559-1-7979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468" y="0"/>
            <a:ext cx="5542671" cy="6488186"/>
          </a:xfrm>
        </p:spPr>
      </p:pic>
      <p:pic>
        <p:nvPicPr>
          <p:cNvPr id="5" name="Picture 4" descr="Cap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31" y="875313"/>
            <a:ext cx="602224" cy="432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Cap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023" y="5428799"/>
            <a:ext cx="2899954" cy="338956"/>
          </a:xfrm>
          <a:prstGeom prst="rect">
            <a:avLst/>
          </a:prstGeom>
        </p:spPr>
      </p:pic>
      <p:pic>
        <p:nvPicPr>
          <p:cNvPr id="7" name="Picture 6" descr="food-wallpapers-photo-For-Desktop-Wallpap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745" y="1951894"/>
            <a:ext cx="2776961" cy="179011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39805" y="4093698"/>
            <a:ext cx="3390315" cy="407963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ras Bold ITC" pitchFamily="34" charset="0"/>
                <a:sym typeface="Georgia"/>
              </a:rPr>
              <a:t>Buy          like   comment</a:t>
            </a:r>
            <a:endParaRPr lang="en-GB" sz="1800" dirty="0">
              <a:solidFill>
                <a:schemeClr val="accent1">
                  <a:lumMod val="50000"/>
                </a:schemeClr>
              </a:solidFill>
              <a:latin typeface="Eras Bold ITC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88125" y="3727938"/>
            <a:ext cx="3263705" cy="61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Rs.100    20     10</a:t>
            </a:r>
          </a:p>
        </p:txBody>
      </p: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275" y="1379987"/>
            <a:ext cx="2728162" cy="5474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6642" y="4414595"/>
            <a:ext cx="1827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1200" dirty="0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Location : </a:t>
            </a:r>
            <a:r>
              <a:rPr lang="en-GB" kern="1200" dirty="0" err="1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indore</a:t>
            </a:r>
            <a:r>
              <a:rPr lang="en-GB" kern="1200" dirty="0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, </a:t>
            </a:r>
            <a:r>
              <a:rPr lang="en-GB" kern="1200" dirty="0" err="1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bada</a:t>
            </a:r>
            <a:r>
              <a:rPr lang="en-GB" kern="1200" dirty="0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 </a:t>
            </a:r>
            <a:r>
              <a:rPr lang="en-GB" kern="1200" dirty="0" err="1" smtClean="0">
                <a:solidFill>
                  <a:schemeClr val="accent6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bagad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04382" y="4417256"/>
            <a:ext cx="2278965" cy="35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Tag : pizza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79989" y="4836625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1200" dirty="0" smtClean="0">
                <a:solidFill>
                  <a:schemeClr val="accent1">
                    <a:lumMod val="50000"/>
                  </a:schemeClr>
                </a:solidFill>
                <a:latin typeface="Eras Bold ITC" pitchFamily="34" charset="0"/>
                <a:ea typeface="Georgia"/>
                <a:cs typeface="Georgia"/>
                <a:sym typeface="Georgia"/>
              </a:rPr>
              <a:t>uploaded 1 hours ago</a:t>
            </a:r>
            <a:endParaRPr lang="en-GB" sz="1600" dirty="0">
              <a:latin typeface="Eras Bold ITC" pitchFamily="34" charset="0"/>
            </a:endParaRPr>
          </a:p>
        </p:txBody>
      </p:sp>
      <p:pic>
        <p:nvPicPr>
          <p:cNvPr id="14" name="Picture 13" descr="Capture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188" y="1447082"/>
            <a:ext cx="637859" cy="466126"/>
          </a:xfrm>
          <a:prstGeom prst="rect">
            <a:avLst/>
          </a:prstGeom>
        </p:spPr>
      </p:pic>
      <p:pic>
        <p:nvPicPr>
          <p:cNvPr id="15" name="Content Placeholder 3" descr="Capture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590" y="309788"/>
            <a:ext cx="3372055" cy="518646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500466" y="3137093"/>
            <a:ext cx="3193367" cy="267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amount of calories, nutrients</a:t>
            </a:r>
            <a:r>
              <a:rPr kumimoji="0" lang="en-GB" b="0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 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89453" y="4004605"/>
            <a:ext cx="1659986" cy="35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Follow</a:t>
            </a:r>
            <a:r>
              <a:rPr kumimoji="0" lang="en-GB" sz="2600" b="0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 </a:t>
            </a:r>
            <a:endParaRPr kumimoji="0" lang="en-GB" sz="26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Eras Bold ITC" pitchFamily="34" charset="0"/>
              <a:ea typeface="+mj-ea"/>
              <a:cs typeface="+mj-c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148780" y="3540371"/>
            <a:ext cx="1589646" cy="35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dm</a:t>
            </a:r>
            <a:r>
              <a:rPr kumimoji="0" lang="en-GB" sz="2600" b="0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 </a:t>
            </a:r>
            <a:endParaRPr kumimoji="0" lang="en-GB" sz="26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Eras Bold ITC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598949" y="2595815"/>
            <a:ext cx="3263705" cy="456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create order to chef professional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59458" y="2189872"/>
            <a:ext cx="3193366" cy="398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 smtClean="0">
                <a:solidFill>
                  <a:schemeClr val="accent1">
                    <a:lumMod val="50000"/>
                  </a:schemeClr>
                </a:solidFill>
                <a:latin typeface="Eras Bold ITC" pitchFamily="34" charset="0"/>
                <a:ea typeface="+mj-ea"/>
                <a:cs typeface="+mj-cs"/>
              </a:rPr>
              <a:t>report</a:t>
            </a:r>
            <a:r>
              <a:rPr kumimoji="0" lang="en-GB" sz="2600" b="0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Eras Bold ITC" pitchFamily="34" charset="0"/>
                <a:ea typeface="+mj-ea"/>
                <a:cs typeface="+mj-cs"/>
              </a:rPr>
              <a:t> </a:t>
            </a:r>
            <a:endParaRPr kumimoji="0" lang="en-GB" sz="26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Eras Bold ITC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12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6000" b="0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itchFamily="66" charset="0"/>
                <a:ea typeface="Georgia"/>
                <a:cs typeface="Georgia"/>
                <a:sym typeface="Georgia"/>
              </a:rPr>
              <a:t>    </a:t>
            </a:r>
            <a:r>
              <a:rPr lang="en-GB" sz="6000" b="0" i="0" u="none" strike="noStrike" cap="none" dirty="0" smtClean="0">
                <a:solidFill>
                  <a:schemeClr val="accent1">
                    <a:lumMod val="50000"/>
                  </a:schemeClr>
                </a:solidFill>
                <a:latin typeface="Brush Script MT" pitchFamily="66" charset="0"/>
                <a:ea typeface="Georgia"/>
                <a:cs typeface="Georgia"/>
                <a:sym typeface="Georgia"/>
              </a:rPr>
              <a:t>Project  description</a:t>
            </a:r>
            <a:endParaRPr lang="en-GB" sz="6000" dirty="0">
              <a:solidFill>
                <a:schemeClr val="accent1">
                  <a:lumMod val="50000"/>
                </a:schemeClr>
              </a:solidFill>
              <a:latin typeface="Brush Script MT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29065" y="1262573"/>
          <a:ext cx="8229600" cy="4947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3" y="0"/>
            <a:ext cx="8229600" cy="1143000"/>
          </a:xfrm>
        </p:spPr>
        <p:txBody>
          <a:bodyPr/>
          <a:lstStyle/>
          <a:p>
            <a:r>
              <a:rPr lang="en-GB" b="0" i="0" u="none" strike="noStrike" cap="none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</a:t>
            </a:r>
            <a:r>
              <a:rPr lang="en-GB" sz="5400" b="0" i="0" u="none" strike="noStrike" cap="none" dirty="0" smtClean="0">
                <a:solidFill>
                  <a:schemeClr val="bg1">
                    <a:lumMod val="50000"/>
                  </a:schemeClr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Project goal</a:t>
            </a:r>
            <a:endParaRPr lang="en-GB" sz="5400" dirty="0">
              <a:solidFill>
                <a:schemeClr val="bg1">
                  <a:lumMod val="50000"/>
                </a:schemeClr>
              </a:solidFill>
              <a:latin typeface="Brush Script MT" pitchFamily="66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GB" b="0" i="0" u="none" strike="noStrike" cap="none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Evaluation strategy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b="0" i="0" u="none" strike="noStrike" cap="none" dirty="0" smtClean="0">
                <a:solidFill>
                  <a:srgbClr val="C0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Conclusions and implications</a:t>
            </a:r>
            <a:endParaRPr lang="en-GB" sz="5400" dirty="0">
              <a:latin typeface="Brush Script MT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7200" b="0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GB" sz="7200" b="0" i="0" u="none" strike="noStrike" cap="none" dirty="0" smtClean="0">
                <a:solidFill>
                  <a:srgbClr val="FF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Problem</a:t>
            </a:r>
            <a:endParaRPr lang="en-GB" sz="7200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945" y="0"/>
            <a:ext cx="8532055" cy="1477109"/>
          </a:xfrm>
        </p:spPr>
        <p:txBody>
          <a:bodyPr>
            <a:normAutofit/>
          </a:bodyPr>
          <a:lstStyle/>
          <a:p>
            <a:r>
              <a:rPr lang="en-GB" sz="6000" b="0" i="0" u="none" strike="noStrike" cap="none" dirty="0" smtClean="0">
                <a:solidFill>
                  <a:srgbClr val="C00000"/>
                </a:solidFill>
                <a:latin typeface="Brush Script MT" pitchFamily="66" charset="0"/>
                <a:ea typeface="Trebuchet MS"/>
                <a:cs typeface="Trebuchet MS"/>
                <a:sym typeface="Trebuchet MS"/>
              </a:rPr>
              <a:t>solution</a:t>
            </a:r>
            <a:endParaRPr lang="en-GB" sz="6000" dirty="0">
              <a:latin typeface="Brush Script MT" pitchFamily="66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46184" y="1603717"/>
          <a:ext cx="8897816" cy="378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hape 255" descr="Captur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364" y="6286520"/>
            <a:ext cx="1571636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56"/>
          <p:cNvSpPr txBox="1"/>
          <p:nvPr/>
        </p:nvSpPr>
        <p:spPr>
          <a:xfrm>
            <a:off x="0" y="6357934"/>
            <a:ext cx="2185974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rebuchet MS"/>
              <a:buNone/>
            </a:pPr>
            <a:r>
              <a:rPr lang="en-GB" sz="19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solution </a:t>
            </a:r>
            <a:endParaRPr sz="19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392</Words>
  <PresentationFormat>On-screen Show (4:3)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Trebuchet MS</vt:lpstr>
      <vt:lpstr>Georgia</vt:lpstr>
      <vt:lpstr>Calibri</vt:lpstr>
      <vt:lpstr>Brush Script MT</vt:lpstr>
      <vt:lpstr>Helvetica Neue</vt:lpstr>
      <vt:lpstr>Eras Bold ITC</vt:lpstr>
      <vt:lpstr>Office Theme</vt:lpstr>
      <vt:lpstr>Set up business plan</vt:lpstr>
      <vt:lpstr>Project name: Aiko      name: Abhiyant Singh </vt:lpstr>
      <vt:lpstr>Buy          like   comment</vt:lpstr>
      <vt:lpstr>    Project  description</vt:lpstr>
      <vt:lpstr>       Project goal</vt:lpstr>
      <vt:lpstr>Evaluation strategy</vt:lpstr>
      <vt:lpstr>Conclusions and implications</vt:lpstr>
      <vt:lpstr>   Problem</vt:lpstr>
      <vt:lpstr>solution</vt:lpstr>
      <vt:lpstr>advantage</vt:lpstr>
      <vt:lpstr>Slide 11</vt:lpstr>
      <vt:lpstr> customer</vt:lpstr>
      <vt:lpstr>cost</vt:lpstr>
      <vt:lpstr>Contact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up business plan</dc:title>
  <cp:lastModifiedBy>abhiyant</cp:lastModifiedBy>
  <cp:revision>8</cp:revision>
  <dcterms:modified xsi:type="dcterms:W3CDTF">2018-05-03T10:50:30Z</dcterms:modified>
</cp:coreProperties>
</file>